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56" r:id="rId5"/>
    <p:sldId id="289" r:id="rId6"/>
    <p:sldId id="276" r:id="rId7"/>
    <p:sldId id="282" r:id="rId8"/>
    <p:sldId id="290" r:id="rId9"/>
    <p:sldId id="291" r:id="rId10"/>
    <p:sldId id="292" r:id="rId11"/>
    <p:sldId id="286" r:id="rId12"/>
    <p:sldId id="264" r:id="rId13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pos="597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456F"/>
    <a:srgbClr val="3F3F3F"/>
    <a:srgbClr val="014E7D"/>
    <a:srgbClr val="014067"/>
    <a:srgbClr val="F2F2F2"/>
    <a:srgbClr val="013657"/>
    <a:srgbClr val="014B79"/>
    <a:srgbClr val="0937C9"/>
    <a:srgbClr val="002774"/>
    <a:srgbClr val="929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74" autoAdjust="0"/>
  </p:normalViewPr>
  <p:slideViewPr>
    <p:cSldViewPr snapToGrid="0" showGuides="1">
      <p:cViewPr varScale="1">
        <p:scale>
          <a:sx n="65" d="100"/>
          <a:sy n="65" d="100"/>
        </p:scale>
        <p:origin x="48" y="258"/>
      </p:cViewPr>
      <p:guideLst>
        <p:guide pos="3840"/>
        <p:guide pos="597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6" d="100"/>
          <a:sy n="76" d="100"/>
        </p:scale>
        <p:origin x="4074" y="1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E8BEDA40-91A9-49DC-B402-0EBE674AAE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8CBB508-5589-42E7-A433-D119AC0FFB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99FCB9F-9216-417F-9BD4-A342FB3AE3FA}" type="datetime1">
              <a:rPr lang="ru-RU" smtClean="0"/>
              <a:t>13.05.2024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9232ABA-B33A-4B3B-8412-C1773FBF3D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id="{BAB1832E-3B48-42CB-80A7-CD8E48D52D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F1072A3-100F-40A9-915F-8D2D9E6962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5371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1006FF-93FE-4EE6-BEDD-84A3AA0BC492}" type="datetime1">
              <a:rPr lang="ru-RU" smtClean="0"/>
              <a:pPr/>
              <a:t>13.05.2024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9230CFA-805A-4FD3-B3A0-DAAA5993DA17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989277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458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A226AB8-ACBE-42E6-92F5-667EDDCD9652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4219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066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 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Рисунок 24">
            <a:extLst>
              <a:ext uri="{FF2B5EF4-FFF2-40B4-BE49-F238E27FC236}">
                <a16:creationId xmlns:a16="http://schemas.microsoft.com/office/drawing/2014/main" id="{73B47EE6-EDE6-4881-B456-B37D9C1ADE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 title="Название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образца заголовка</a:t>
            </a:r>
          </a:p>
        </p:txBody>
      </p:sp>
      <p:sp>
        <p:nvSpPr>
          <p:cNvPr id="3" name="Подзаголовок 2" title="Подзаголовок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2400" b="0" i="0" spc="30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ЩЕЛКНИТЕ, ЧТОБЫ ИЗМЕНИТЬ ПОДЗАГОЛОВОК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0450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537" userDrawn="1">
          <p15:clr>
            <a:srgbClr val="FBAE40"/>
          </p15:clr>
        </p15:guide>
        <p15:guide id="3" pos="138" userDrawn="1">
          <p15:clr>
            <a:srgbClr val="FBAE40"/>
          </p15:clr>
        </p15:guide>
        <p15:guide id="4" orient="horz" pos="4178" userDrawn="1">
          <p15:clr>
            <a:srgbClr val="FBAE40"/>
          </p15:clr>
        </p15:guide>
        <p15:guide id="5" orient="horz" pos="142" userDrawn="1">
          <p15:clr>
            <a:srgbClr val="FBAE40"/>
          </p15:clr>
        </p15:guide>
        <p15:guide id="6" pos="2457" userDrawn="1">
          <p15:clr>
            <a:srgbClr val="FBAE40"/>
          </p15:clr>
        </p15:guide>
        <p15:guide id="7" pos="43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 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 title="Название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образца заголовка</a:t>
            </a:r>
          </a:p>
        </p:txBody>
      </p:sp>
      <p:sp>
        <p:nvSpPr>
          <p:cNvPr id="3" name="Подзаголовок 2" title="Подзаголовок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2400" b="0" i="0" spc="30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ЩЕЛКНИТЕ, ЧТОБЫ ИЗМЕНИТЬ СТИЛЬ ОБРАЗЦА ПОДЗАГОЛОВКА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45617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ый треугольник 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7" name="Параллелограмм 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Заголовок 1" title="Название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/>
              <a:t>Щелкните, чтобы изменить стиль образца заголовка</a:t>
            </a:r>
          </a:p>
        </p:txBody>
      </p:sp>
      <p:sp>
        <p:nvSpPr>
          <p:cNvPr id="101" name="Текст 2" title="Подзаголовок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000" b="0" i="0" spc="30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ИЗМЕНИТЬ ОБРАЗЕЦ ТЕКСТА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араллелограмм 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/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араллелограмм 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0078656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  <p15:guide id="3" pos="143">
          <p15:clr>
            <a:srgbClr val="FBAE40"/>
          </p15:clr>
        </p15:guide>
        <p15:guide id="4" orient="horz" pos="4170">
          <p15:clr>
            <a:srgbClr val="FBAE40"/>
          </p15:clr>
        </p15:guide>
        <p15:guide id="5" pos="7537">
          <p15:clr>
            <a:srgbClr val="FBAE40"/>
          </p15:clr>
        </p15:guide>
        <p15:guide id="6" orient="horz" pos="14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Диагональная полоса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араллелограмм 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25" name="Надпись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>
                <a:solidFill>
                  <a:schemeClr val="accent6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Параллелограмм 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7" name="Заголовок 1" title="Название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образца слайда 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id="{1FAE0C34-9220-45F0-9FC2-9FE7C994E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78" y="1671924"/>
            <a:ext cx="10835122" cy="4505039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5434304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Диагональная полоса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араллелограмм 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25" name="Надпись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>
                <a:solidFill>
                  <a:schemeClr val="accent6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Параллелограмм 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7" name="Заголовок 1" title="Название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образца слайда 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217F9213-0142-420B-A84D-C5627A0C8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687" y="1651044"/>
            <a:ext cx="5181600" cy="4525919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15" name="Объект 3">
            <a:extLst>
              <a:ext uri="{FF2B5EF4-FFF2-40B4-BE49-F238E27FC236}">
                <a16:creationId xmlns:a16="http://schemas.microsoft.com/office/drawing/2014/main" id="{8014328B-D576-4B5C-A4AE-CF9831892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51044"/>
            <a:ext cx="5181600" cy="4525919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2848131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Диагональная полоса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араллелограмм 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25" name="Надпись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>
                <a:solidFill>
                  <a:schemeClr val="accent6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Параллелограмм 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7" name="Заголовок 1" title="Название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образца слайда 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82BFF385-445D-4DBB-9773-F99669415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678" y="1681163"/>
            <a:ext cx="5382501" cy="823912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lang="en-US" b="1" dirty="0">
                <a:solidFill>
                  <a:schemeClr val="accent6"/>
                </a:solidFill>
              </a:defRPr>
            </a:lvl1pPr>
          </a:lstStyle>
          <a:p>
            <a:pPr marL="228600" lvl="0" indent="-228600" rtl="0"/>
            <a:r>
              <a:rPr lang="ru-RU" noProof="0" smtClean="0"/>
              <a:t>Образец текста</a:t>
            </a:r>
          </a:p>
        </p:txBody>
      </p:sp>
      <p:sp>
        <p:nvSpPr>
          <p:cNvPr id="20" name="Текст 4">
            <a:extLst>
              <a:ext uri="{FF2B5EF4-FFF2-40B4-BE49-F238E27FC236}">
                <a16:creationId xmlns:a16="http://schemas.microsoft.com/office/drawing/2014/main" id="{311B1CFE-1B35-4B5C-B40A-DC5ADF211B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1" name="Объект 5">
            <a:extLst>
              <a:ext uri="{FF2B5EF4-FFF2-40B4-BE49-F238E27FC236}">
                <a16:creationId xmlns:a16="http://schemas.microsoft.com/office/drawing/2014/main" id="{1CE840E8-D596-479D-AE97-E88F42DC1B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24" name="Объект 3">
            <a:extLst>
              <a:ext uri="{FF2B5EF4-FFF2-40B4-BE49-F238E27FC236}">
                <a16:creationId xmlns:a16="http://schemas.microsoft.com/office/drawing/2014/main" id="{B9A68D25-B19E-4E84-B65D-596EE8382D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678" y="2505075"/>
            <a:ext cx="5391749" cy="3684588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522678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 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C9A1E80C-1A76-4D3E-92A1-846866867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1316" y="2290713"/>
            <a:ext cx="5803672" cy="4341862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 sz="2400"/>
            </a:lvl1pPr>
            <a:lvl2pPr>
              <a:buClr>
                <a:schemeClr val="accent2"/>
              </a:buClr>
              <a:defRPr sz="20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600"/>
            </a:lvl4pPr>
            <a:lvl5pPr>
              <a:buClr>
                <a:schemeClr val="accent2"/>
              </a:buCl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10" name="Прямоугольный треугольник 10">
            <a:extLst>
              <a:ext uri="{FF2B5EF4-FFF2-40B4-BE49-F238E27FC236}">
                <a16:creationId xmlns:a16="http://schemas.microsoft.com/office/drawing/2014/main" id="{ED37F377-8A2B-4717-9BE8-74D809D3C464}"/>
              </a:ext>
            </a:extLst>
          </p:cNvPr>
          <p:cNvSpPr/>
          <p:nvPr userDrawn="1"/>
        </p:nvSpPr>
        <p:spPr>
          <a:xfrm flipV="1">
            <a:off x="0" y="-9531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 title="Название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образца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5526537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 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 title="Название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образца заголовка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22728E0A-430E-4C6A-BF56-06FA8510F29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249970" y="2271860"/>
            <a:ext cx="5715017" cy="436071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26143026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адпись 17">
            <a:extLst>
              <a:ext uri="{FF2B5EF4-FFF2-40B4-BE49-F238E27FC236}">
                <a16:creationId xmlns:a16="http://schemas.microsoft.com/office/drawing/2014/main" id="{CC52C5C1-EC33-44C1-9D54-A1058BBF1812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8A0030CD-8C9E-4AA5-8C5D-F9B2EDB7E17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Диагональная полоса 26">
              <a:extLst>
                <a:ext uri="{FF2B5EF4-FFF2-40B4-BE49-F238E27FC236}">
                  <a16:creationId xmlns:a16="http://schemas.microsoft.com/office/drawing/2014/main" id="{872EE65E-EE50-4A3E-861E-1D6C241CB8EA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E76AD1EF-E06C-4D3C-9693-26844D01C83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Параллелограмм 28">
              <a:extLst>
                <a:ext uri="{FF2B5EF4-FFF2-40B4-BE49-F238E27FC236}">
                  <a16:creationId xmlns:a16="http://schemas.microsoft.com/office/drawing/2014/main" id="{57D44C42-44C0-420A-A125-9B1A979D4F56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30" name="Параллелограмм 29">
            <a:extLst>
              <a:ext uri="{FF2B5EF4-FFF2-40B4-BE49-F238E27FC236}">
                <a16:creationId xmlns:a16="http://schemas.microsoft.com/office/drawing/2014/main" id="{406089BB-36DC-4E23-B215-527A8A18FCF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78C43A6-50C6-704E-BADC-6D83BADE73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D91439B-965F-3548-AF77-89501B24F6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4199068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адпись 20">
            <a:extLst>
              <a:ext uri="{FF2B5EF4-FFF2-40B4-BE49-F238E27FC236}">
                <a16:creationId xmlns:a16="http://schemas.microsoft.com/office/drawing/2014/main" id="{7E8A2C98-F26E-415A-B931-1B89CA46C1CF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1B2FB48C-0C70-4DBE-B904-A134B6644DD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8" name="Диагональная полоса 27">
              <a:extLst>
                <a:ext uri="{FF2B5EF4-FFF2-40B4-BE49-F238E27FC236}">
                  <a16:creationId xmlns:a16="http://schemas.microsoft.com/office/drawing/2014/main" id="{4F2E2158-1E6E-4E0D-BDAB-B20041C7361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solidFill>
                  <a:schemeClr val="tx1"/>
                </a:solidFill>
              </a:endParaRPr>
            </a:p>
          </p:txBody>
        </p:sp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626D62DB-3A5A-4DA1-BFA4-D9E58676E86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араллелограмм 29">
              <a:extLst>
                <a:ext uri="{FF2B5EF4-FFF2-40B4-BE49-F238E27FC236}">
                  <a16:creationId xmlns:a16="http://schemas.microsoft.com/office/drawing/2014/main" id="{F5A729A7-3A5C-405C-AE06-180E7529E477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31" name="Параллелограмм 30">
            <a:extLst>
              <a:ext uri="{FF2B5EF4-FFF2-40B4-BE49-F238E27FC236}">
                <a16:creationId xmlns:a16="http://schemas.microsoft.com/office/drawing/2014/main" id="{41E23981-B12A-4AC3-A030-337BBBA5E45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/>
          </a:p>
        </p:txBody>
      </p:sp>
      <p:sp>
        <p:nvSpPr>
          <p:cNvPr id="33" name="Заголовок 1" title="Название ">
            <a:extLst>
              <a:ext uri="{FF2B5EF4-FFF2-40B4-BE49-F238E27FC236}">
                <a16:creationId xmlns:a16="http://schemas.microsoft.com/office/drawing/2014/main" id="{59067A2C-FE71-4381-BE51-08DAC5E435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21556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образца слайда 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CB69A007-934D-7A4B-9EFA-82044EF4DC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A154DC2-98C7-4D4B-A17A-AA4731217F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6584190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325CE2EB-00DF-4EBA-BF1F-D37805D45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658918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ый треугольник 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7" name="Параллелограмм 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Заголовок 1" title="Название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/>
              <a:t>Щелкните, чтобы изменить стиль образца заголовка</a:t>
            </a:r>
          </a:p>
        </p:txBody>
      </p:sp>
      <p:sp>
        <p:nvSpPr>
          <p:cNvPr id="101" name="Текст 2" title="Подзаголовок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000" b="0" i="0" spc="30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ИЗМЕНИТЬ ОБРАЗЕЦ ТЕКСТА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араллелограмм 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/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Рисунок 26">
            <a:extLst>
              <a:ext uri="{FF2B5EF4-FFF2-40B4-BE49-F238E27FC236}">
                <a16:creationId xmlns:a16="http://schemas.microsoft.com/office/drawing/2014/main" id="{95572AA9-EFAE-4771-B1EE-47E3611737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араллелограмм 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2399830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43" userDrawn="1">
          <p15:clr>
            <a:srgbClr val="FBAE40"/>
          </p15:clr>
        </p15:guide>
        <p15:guide id="4" orient="horz" pos="4170" userDrawn="1">
          <p15:clr>
            <a:srgbClr val="FBAE40"/>
          </p15:clr>
        </p15:guide>
        <p15:guide id="5" pos="7537" userDrawn="1">
          <p15:clr>
            <a:srgbClr val="FBAE40"/>
          </p15:clr>
        </p15:guide>
        <p15:guide id="6" orient="horz" pos="14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метка текста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 title="Пункты маркированного списка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96915"/>
            <a:ext cx="4942829" cy="295827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24" name="Прямоугольный треугольник 23">
            <a:extLst>
              <a:ext uri="{FF2B5EF4-FFF2-40B4-BE49-F238E27FC236}">
                <a16:creationId xmlns:a16="http://schemas.microsoft.com/office/drawing/2014/main" id="{BD6ACE60-499D-41AB-89C4-D537D7C3D22A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5" name="Параллелограмм 24">
            <a:extLst>
              <a:ext uri="{FF2B5EF4-FFF2-40B4-BE49-F238E27FC236}">
                <a16:creationId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78150" y="-5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6375400" y="5047077"/>
            <a:ext cx="1524574" cy="1803400"/>
          </a:xfrm>
          <a:prstGeom prst="line">
            <a:avLst/>
          </a:prstGeom>
          <a:ln>
            <a:solidFill>
              <a:srgbClr val="EAB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Текст 4" title="Подзаголовок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563477"/>
            <a:ext cx="7342631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/>
              <a:t>НАЖМИТЕ ДЛЯ ИЗМЕНЕНИЯ СТИЛЯ ПОДЗАГОЛОВКА</a:t>
            </a:r>
          </a:p>
        </p:txBody>
      </p:sp>
      <p:sp>
        <p:nvSpPr>
          <p:cNvPr id="2" name="Заголовок 1" title="Название ">
            <a:extLst>
              <a:ext uri="{FF2B5EF4-FFF2-40B4-BE49-F238E27FC236}">
                <a16:creationId xmlns:a16="http://schemas.microsoft.com/office/drawing/2014/main" id="{20237B57-91C6-4F8B-8AA0-18FA50B0FD1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1378" y="1308484"/>
            <a:ext cx="7342622" cy="121556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</a:t>
            </a:r>
            <a:br>
              <a:rPr lang="ru-RU" noProof="0"/>
            </a:br>
            <a:r>
              <a:rPr lang="ru-RU" noProof="0"/>
              <a:t>Стиль образца заголовка 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FE1FADFB-0A3D-40F7-9B40-368DECD971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04000" y="0"/>
            <a:ext cx="5588000" cy="6872249"/>
          </a:xfrm>
          <a:custGeom>
            <a:avLst/>
            <a:gdLst>
              <a:gd name="connsiteX0" fmla="*/ 3876237 w 5588000"/>
              <a:gd name="connsiteY0" fmla="*/ 5431883 h 6872249"/>
              <a:gd name="connsiteX1" fmla="*/ 4953000 w 5588000"/>
              <a:gd name="connsiteY1" fmla="*/ 5431883 h 6872249"/>
              <a:gd name="connsiteX2" fmla="*/ 3769163 w 5588000"/>
              <a:gd name="connsiteY2" fmla="*/ 6872249 h 6872249"/>
              <a:gd name="connsiteX3" fmla="*/ 2692400 w 5588000"/>
              <a:gd name="connsiteY3" fmla="*/ 6872249 h 6872249"/>
              <a:gd name="connsiteX4" fmla="*/ 2479230 w 5588000"/>
              <a:gd name="connsiteY4" fmla="*/ 2870200 h 6872249"/>
              <a:gd name="connsiteX5" fmla="*/ 3175000 w 5588000"/>
              <a:gd name="connsiteY5" fmla="*/ 2870200 h 6872249"/>
              <a:gd name="connsiteX6" fmla="*/ 1965770 w 5588000"/>
              <a:gd name="connsiteY6" fmla="*/ 4310566 h 6872249"/>
              <a:gd name="connsiteX7" fmla="*/ 1270000 w 5588000"/>
              <a:gd name="connsiteY7" fmla="*/ 4310566 h 6872249"/>
              <a:gd name="connsiteX8" fmla="*/ 5575300 w 5588000"/>
              <a:gd name="connsiteY8" fmla="*/ 139700 h 6872249"/>
              <a:gd name="connsiteX9" fmla="*/ 5575300 w 5588000"/>
              <a:gd name="connsiteY9" fmla="*/ 3238583 h 6872249"/>
              <a:gd name="connsiteX10" fmla="*/ 2571663 w 5588000"/>
              <a:gd name="connsiteY10" fmla="*/ 6858000 h 6872249"/>
              <a:gd name="connsiteX11" fmla="*/ 0 w 5588000"/>
              <a:gd name="connsiteY11" fmla="*/ 6858000 h 6872249"/>
              <a:gd name="connsiteX12" fmla="*/ 4256761 w 5588000"/>
              <a:gd name="connsiteY12" fmla="*/ 0 h 6872249"/>
              <a:gd name="connsiteX13" fmla="*/ 5588000 w 5588000"/>
              <a:gd name="connsiteY13" fmla="*/ 0 h 6872249"/>
              <a:gd name="connsiteX14" fmla="*/ 3274339 w 5588000"/>
              <a:gd name="connsiteY14" fmla="*/ 2755900 h 6872249"/>
              <a:gd name="connsiteX15" fmla="*/ 1943100 w 5588000"/>
              <a:gd name="connsiteY15" fmla="*/ 2755900 h 687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88000" h="6872249">
                <a:moveTo>
                  <a:pt x="3876237" y="5431883"/>
                </a:moveTo>
                <a:lnTo>
                  <a:pt x="4953000" y="5431883"/>
                </a:lnTo>
                <a:lnTo>
                  <a:pt x="3769163" y="6872249"/>
                </a:lnTo>
                <a:lnTo>
                  <a:pt x="2692400" y="6872249"/>
                </a:lnTo>
                <a:close/>
                <a:moveTo>
                  <a:pt x="2479230" y="2870200"/>
                </a:moveTo>
                <a:lnTo>
                  <a:pt x="3175000" y="2870200"/>
                </a:lnTo>
                <a:lnTo>
                  <a:pt x="1965770" y="4310566"/>
                </a:lnTo>
                <a:lnTo>
                  <a:pt x="1270000" y="4310566"/>
                </a:lnTo>
                <a:close/>
                <a:moveTo>
                  <a:pt x="5575300" y="139700"/>
                </a:moveTo>
                <a:lnTo>
                  <a:pt x="5575300" y="3238583"/>
                </a:lnTo>
                <a:lnTo>
                  <a:pt x="2571663" y="6858000"/>
                </a:lnTo>
                <a:lnTo>
                  <a:pt x="0" y="6858000"/>
                </a:lnTo>
                <a:close/>
                <a:moveTo>
                  <a:pt x="4256761" y="0"/>
                </a:moveTo>
                <a:lnTo>
                  <a:pt x="5588000" y="0"/>
                </a:lnTo>
                <a:lnTo>
                  <a:pt x="3274339" y="2755900"/>
                </a:lnTo>
                <a:lnTo>
                  <a:pt x="1943100" y="2755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ADB14A5-A767-774C-85B8-68EF914689F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B9B51B-EAA9-4B4D-A4F6-470CD95DAA7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44223058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метка текста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ый треугольник 34">
            <a:extLst>
              <a:ext uri="{FF2B5EF4-FFF2-40B4-BE49-F238E27FC236}">
                <a16:creationId xmlns:a16="http://schemas.microsoft.com/office/drawing/2014/main" id="{805F1696-7D6B-4055-94C3-E4C179F63596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8" name="Рисунок 17">
            <a:extLst>
              <a:ext uri="{FF2B5EF4-FFF2-40B4-BE49-F238E27FC236}">
                <a16:creationId xmlns:a16="http://schemas.microsoft.com/office/drawing/2014/main" id="{8B9EC3A9-7039-403A-9414-429521308A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0177" y="1435100"/>
            <a:ext cx="6021821" cy="5422900"/>
          </a:xfrm>
          <a:custGeom>
            <a:avLst/>
            <a:gdLst>
              <a:gd name="connsiteX0" fmla="*/ 6021821 w 6021821"/>
              <a:gd name="connsiteY0" fmla="*/ 0 h 5422900"/>
              <a:gd name="connsiteX1" fmla="*/ 6021821 w 6021821"/>
              <a:gd name="connsiteY1" fmla="*/ 5422900 h 5422900"/>
              <a:gd name="connsiteX2" fmla="*/ 0 w 6021821"/>
              <a:gd name="connsiteY2" fmla="*/ 5422900 h 542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21821" h="5422900">
                <a:moveTo>
                  <a:pt x="6021821" y="0"/>
                </a:moveTo>
                <a:lnTo>
                  <a:pt x="6021821" y="5422900"/>
                </a:lnTo>
                <a:lnTo>
                  <a:pt x="0" y="5422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Ins="365760" rtlCol="0" anchor="ctr">
            <a:noAutofit/>
          </a:bodyPr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3" name="Объект 2" title="Пункты маркированного списка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96915"/>
            <a:ext cx="4942829" cy="295827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25" name="Параллелограмм 24">
            <a:extLst>
              <a:ext uri="{FF2B5EF4-FFF2-40B4-BE49-F238E27FC236}">
                <a16:creationId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78150" y="-5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10352314" y="1185452"/>
            <a:ext cx="1839685" cy="163394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Текст 4" title="Подзаголовок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563477"/>
            <a:ext cx="7342621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/>
              <a:t>НАЖМИТЕ ДЛЯ ИЗМЕНЕНИЯ СТИЛЯ ПОДЗАГОЛОВКА</a:t>
            </a:r>
          </a:p>
        </p:txBody>
      </p:sp>
      <p:sp>
        <p:nvSpPr>
          <p:cNvPr id="17" name="Надпись 16">
            <a:extLst>
              <a:ext uri="{FF2B5EF4-FFF2-40B4-BE49-F238E27FC236}">
                <a16:creationId xmlns:a16="http://schemas.microsoft.com/office/drawing/2014/main" id="{3EB154C1-CE47-4220-9832-4FD0868A64A8}"/>
              </a:ext>
            </a:extLst>
          </p:cNvPr>
          <p:cNvSpPr txBox="1"/>
          <p:nvPr userDrawn="1"/>
        </p:nvSpPr>
        <p:spPr>
          <a:xfrm>
            <a:off x="11073384" y="237744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19" name="Заголовок 1" title="Название ">
            <a:extLst>
              <a:ext uri="{FF2B5EF4-FFF2-40B4-BE49-F238E27FC236}">
                <a16:creationId xmlns:a16="http://schemas.microsoft.com/office/drawing/2014/main" id="{2DB9D671-9FC8-4306-96B7-D9D585694B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378" y="1308484"/>
            <a:ext cx="7342622" cy="121556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</a:t>
            </a:r>
            <a:br>
              <a:rPr lang="ru-RU" noProof="0"/>
            </a:br>
            <a:r>
              <a:rPr lang="ru-RU" noProof="0"/>
              <a:t>Стиль образца заголовка 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6E55A0B9-F639-8643-9C4D-B93B8EE21A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C29282-8AC7-494D-9A8E-A26C7F6994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831109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 с под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Диагональная полоса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араллелограмм 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17" name="Текст 2">
            <a:extLst>
              <a:ext uri="{FF2B5EF4-FFF2-40B4-BE49-F238E27FC236}">
                <a16:creationId xmlns:a16="http://schemas.microsoft.com/office/drawing/2014/main" id="{B2E19FBD-2379-4B3B-910D-F51E007CB63F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20698" y="2104888"/>
            <a:ext cx="5475290" cy="781188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8" name="Объект 3" title="Пункты маркированного списка">
            <a:extLst>
              <a:ext uri="{FF2B5EF4-FFF2-40B4-BE49-F238E27FC236}">
                <a16:creationId xmlns:a16="http://schemas.microsoft.com/office/drawing/2014/main" id="{8715E757-6584-4841-8154-C92E70E0CD6B}"/>
              </a:ext>
            </a:extLst>
          </p:cNvPr>
          <p:cNvSpPr>
            <a:spLocks noGrp="1"/>
          </p:cNvSpPr>
          <p:nvPr userDrawn="1">
            <p:ph sz="half" idx="13"/>
          </p:nvPr>
        </p:nvSpPr>
        <p:spPr>
          <a:xfrm>
            <a:off x="520698" y="2886076"/>
            <a:ext cx="5475290" cy="323214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en-IN" dirty="0">
                <a:solidFill>
                  <a:schemeClr val="tx1"/>
                </a:solidFill>
              </a:defRPr>
            </a:lvl5pPr>
          </a:lstStyle>
          <a:p>
            <a:pPr lvl="0" rtl="0">
              <a:buClr>
                <a:schemeClr val="accent2"/>
              </a:buClr>
            </a:pPr>
            <a:r>
              <a:rPr lang="ru-RU" noProof="0" smtClean="0"/>
              <a:t>Образец текста</a:t>
            </a:r>
          </a:p>
          <a:p>
            <a:pPr lvl="1" rtl="0">
              <a:buClr>
                <a:schemeClr val="accent2"/>
              </a:buClr>
            </a:pPr>
            <a:r>
              <a:rPr lang="ru-RU" noProof="0" smtClean="0"/>
              <a:t>Второй уровень</a:t>
            </a:r>
          </a:p>
          <a:p>
            <a:pPr lvl="2" rtl="0">
              <a:buClr>
                <a:schemeClr val="accent2"/>
              </a:buClr>
            </a:pPr>
            <a:r>
              <a:rPr lang="ru-RU" noProof="0" smtClean="0"/>
              <a:t>Третий уровень</a:t>
            </a:r>
          </a:p>
          <a:p>
            <a:pPr lvl="3" rtl="0">
              <a:buClr>
                <a:schemeClr val="accent2"/>
              </a:buClr>
            </a:pPr>
            <a:r>
              <a:rPr lang="ru-RU" noProof="0" smtClean="0"/>
              <a:t>Четвертый уровень</a:t>
            </a:r>
          </a:p>
          <a:p>
            <a:pPr lvl="4" rtl="0">
              <a:buClr>
                <a:schemeClr val="accent2"/>
              </a:buClr>
            </a:pPr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19" name="Текст 4">
            <a:extLst>
              <a:ext uri="{FF2B5EF4-FFF2-40B4-BE49-F238E27FC236}">
                <a16:creationId xmlns:a16="http://schemas.microsoft.com/office/drawing/2014/main" id="{47CDC5A2-8836-4ED3-8E78-18C24853D882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186713" y="2104888"/>
            <a:ext cx="5475600" cy="781188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0" name="Объект 5" title="Пункты маркированного списка">
            <a:extLst>
              <a:ext uri="{FF2B5EF4-FFF2-40B4-BE49-F238E27FC236}">
                <a16:creationId xmlns:a16="http://schemas.microsoft.com/office/drawing/2014/main" id="{D957FBD7-2C3C-4DD1-954F-DF1E007BE590}"/>
              </a:ext>
            </a:extLst>
          </p:cNvPr>
          <p:cNvSpPr>
            <a:spLocks noGrp="1"/>
          </p:cNvSpPr>
          <p:nvPr userDrawn="1">
            <p:ph sz="quarter" idx="15"/>
          </p:nvPr>
        </p:nvSpPr>
        <p:spPr>
          <a:xfrm>
            <a:off x="6186713" y="2886076"/>
            <a:ext cx="5475600" cy="323214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en-IN" dirty="0">
                <a:solidFill>
                  <a:schemeClr val="tx1"/>
                </a:solidFill>
              </a:defRPr>
            </a:lvl5pPr>
          </a:lstStyle>
          <a:p>
            <a:pPr lvl="0" rtl="0">
              <a:buClr>
                <a:schemeClr val="accent2"/>
              </a:buClr>
            </a:pPr>
            <a:r>
              <a:rPr lang="ru-RU" noProof="0" smtClean="0"/>
              <a:t>Образец текста</a:t>
            </a:r>
          </a:p>
          <a:p>
            <a:pPr lvl="1" rtl="0">
              <a:buClr>
                <a:schemeClr val="accent2"/>
              </a:buClr>
            </a:pPr>
            <a:r>
              <a:rPr lang="ru-RU" noProof="0" smtClean="0"/>
              <a:t>Второй уровень</a:t>
            </a:r>
          </a:p>
          <a:p>
            <a:pPr lvl="2" rtl="0">
              <a:buClr>
                <a:schemeClr val="accent2"/>
              </a:buClr>
            </a:pPr>
            <a:r>
              <a:rPr lang="ru-RU" noProof="0" smtClean="0"/>
              <a:t>Третий уровень</a:t>
            </a:r>
          </a:p>
          <a:p>
            <a:pPr lvl="3" rtl="0">
              <a:buClr>
                <a:schemeClr val="accent2"/>
              </a:buClr>
            </a:pPr>
            <a:r>
              <a:rPr lang="ru-RU" noProof="0" smtClean="0"/>
              <a:t>Четвертый уровень</a:t>
            </a:r>
          </a:p>
          <a:p>
            <a:pPr lvl="4" rtl="0">
              <a:buClr>
                <a:schemeClr val="accent2"/>
              </a:buClr>
            </a:pPr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24" name="Текст 4" title="Подзаголовок">
            <a:extLst>
              <a:ext uri="{FF2B5EF4-FFF2-40B4-BE49-F238E27FC236}">
                <a16:creationId xmlns:a16="http://schemas.microsoft.com/office/drawing/2014/main" id="{77DB65FF-A89E-4562-8251-2BB63EFDD28E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/>
              <a:t>НАЖМИТЕ ДЛЯ ИЗМЕНЕНИЯ СТИЛЯ ПОДЗАГОЛОВКА</a:t>
            </a:r>
          </a:p>
        </p:txBody>
      </p:sp>
      <p:sp>
        <p:nvSpPr>
          <p:cNvPr id="25" name="Надпись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Параллелограмм 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7" name="Заголовок 1" title="Название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образца слайда </a:t>
            </a:r>
          </a:p>
        </p:txBody>
      </p:sp>
    </p:spTree>
    <p:extLst>
      <p:ext uri="{BB962C8B-B14F-4D97-AF65-F5344CB8AC3E}">
        <p14:creationId xmlns:p14="http://schemas.microsoft.com/office/powerpoint/2010/main" val="325654026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адпись 15">
            <a:extLst>
              <a:ext uri="{FF2B5EF4-FFF2-40B4-BE49-F238E27FC236}">
                <a16:creationId xmlns:a16="http://schemas.microsoft.com/office/drawing/2014/main" id="{A4F49194-9068-41AA-B460-962319BF96A4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5806E656-313A-47B1-B381-D004200F7A01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9" name="Диагональная полоса 28">
              <a:extLst>
                <a:ext uri="{FF2B5EF4-FFF2-40B4-BE49-F238E27FC236}">
                  <a16:creationId xmlns:a16="http://schemas.microsoft.com/office/drawing/2014/main" id="{65F8E2DA-4BB4-4421-9172-A11AF38DFEF4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solidFill>
                  <a:schemeClr val="tx1"/>
                </a:solidFill>
              </a:endParaRPr>
            </a:p>
          </p:txBody>
        </p: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6EDB47F2-B6A7-40B4-8A2C-06719F75C08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Параллелограмм 30">
              <a:extLst>
                <a:ext uri="{FF2B5EF4-FFF2-40B4-BE49-F238E27FC236}">
                  <a16:creationId xmlns:a16="http://schemas.microsoft.com/office/drawing/2014/main" id="{B188E7A9-2351-4B68-98B8-10099CB39CD2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33" name="Параллелограмм 32">
            <a:extLst>
              <a:ext uri="{FF2B5EF4-FFF2-40B4-BE49-F238E27FC236}">
                <a16:creationId xmlns:a16="http://schemas.microsoft.com/office/drawing/2014/main" id="{F088C182-BF10-45B2-B159-7702E00D31D4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/>
          </a:p>
        </p:txBody>
      </p:sp>
      <p:sp>
        <p:nvSpPr>
          <p:cNvPr id="34" name="Текст 4" title="Подзаголовок">
            <a:extLst>
              <a:ext uri="{FF2B5EF4-FFF2-40B4-BE49-F238E27FC236}">
                <a16:creationId xmlns:a16="http://schemas.microsoft.com/office/drawing/2014/main" id="{FB561B16-2788-452A-B7AF-A482256DCD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/>
              <a:t>НАЖМИТЕ ДЛЯ ИЗМЕНЕНИЯ СТИЛЯ ПОДЗАГОЛОВКА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D6990C03-1647-2044-B335-6F5F19E4E5F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F03A7CC-E6DC-1544-BE55-15EC1718B77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7" name="Заголовок 1" title="Название ">
            <a:extLst>
              <a:ext uri="{FF2B5EF4-FFF2-40B4-BE49-F238E27FC236}">
                <a16:creationId xmlns:a16="http://schemas.microsoft.com/office/drawing/2014/main" id="{BDEC780E-6412-1344-A62E-6B84E9CCB6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образца слайда 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C82AC85-33B6-2B49-8BF4-0841444437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814" y="2005762"/>
            <a:ext cx="5225764" cy="4083888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текст здесь</a:t>
            </a:r>
          </a:p>
        </p:txBody>
      </p:sp>
      <p:sp>
        <p:nvSpPr>
          <p:cNvPr id="20" name="Диаграмма 2" title="Диаграмма">
            <a:extLst>
              <a:ext uri="{FF2B5EF4-FFF2-40B4-BE49-F238E27FC236}">
                <a16:creationId xmlns:a16="http://schemas.microsoft.com/office/drawing/2014/main" id="{0EF0FD2A-B62A-4931-846D-2602DED26606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5796114" y="2005762"/>
            <a:ext cx="5719397" cy="4084470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 rtl="0"/>
            <a:r>
              <a:rPr lang="ru-RU" noProof="0"/>
              <a:t>Щелкните значок, чтобы добавить диаграмму</a:t>
            </a:r>
          </a:p>
        </p:txBody>
      </p:sp>
    </p:spTree>
    <p:extLst>
      <p:ext uri="{BB962C8B-B14F-4D97-AF65-F5344CB8AC3E}">
        <p14:creationId xmlns:p14="http://schemas.microsoft.com/office/powerpoint/2010/main" val="22004770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аблица 11" title="Таблица">
            <a:extLst>
              <a:ext uri="{FF2B5EF4-FFF2-40B4-BE49-F238E27FC236}">
                <a16:creationId xmlns:a16="http://schemas.microsoft.com/office/drawing/2014/main" id="{7CD3E31F-0AF8-4EB8-B6FA-BD95A2EDA63B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531378" y="2664803"/>
            <a:ext cx="10993375" cy="3433180"/>
          </a:xfrm>
          <a:prstGeom prst="rect">
            <a:avLst/>
          </a:prstGeom>
        </p:spPr>
        <p:txBody>
          <a:bodyPr lIns="91420" tIns="45710" rIns="91420" bIns="45710" rtlCol="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Щелкните значок, чтобы добавить таблицу</a:t>
            </a:r>
          </a:p>
        </p:txBody>
      </p:sp>
      <p:sp>
        <p:nvSpPr>
          <p:cNvPr id="16" name="Надпись 15">
            <a:extLst>
              <a:ext uri="{FF2B5EF4-FFF2-40B4-BE49-F238E27FC236}">
                <a16:creationId xmlns:a16="http://schemas.microsoft.com/office/drawing/2014/main" id="{B84020D1-D35E-497E-97F1-84A6EA9D048E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36C8A74F-FDDF-48E8-AC2B-A5BD59D7D6A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Диагональная полоса 26">
              <a:extLst>
                <a:ext uri="{FF2B5EF4-FFF2-40B4-BE49-F238E27FC236}">
                  <a16:creationId xmlns:a16="http://schemas.microsoft.com/office/drawing/2014/main" id="{2D5247F3-E6EB-4003-B1FD-F6200F0738E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E9B7D995-9FB8-4461-8AAA-FA8B9A145B6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Параллелограмм 32">
              <a:extLst>
                <a:ext uri="{FF2B5EF4-FFF2-40B4-BE49-F238E27FC236}">
                  <a16:creationId xmlns:a16="http://schemas.microsoft.com/office/drawing/2014/main" id="{849B962F-68BC-4B89-B4D8-D862517534DF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36" name="Параллелограмм 35">
            <a:extLst>
              <a:ext uri="{FF2B5EF4-FFF2-40B4-BE49-F238E27FC236}">
                <a16:creationId xmlns:a16="http://schemas.microsoft.com/office/drawing/2014/main" id="{8006416B-866C-47E5-8480-109B40F9EAA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37" name="Текст 4" title="Подзаголовок">
            <a:extLst>
              <a:ext uri="{FF2B5EF4-FFF2-40B4-BE49-F238E27FC236}">
                <a16:creationId xmlns:a16="http://schemas.microsoft.com/office/drawing/2014/main" id="{FE79FAE9-2A8C-46BA-8738-44CBCF7294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/>
              <a:t>НАЖМИТЕ ДЛЯ ИЗМЕНЕНИЯ СТИЛЯ ПОДЗАГОЛОВКА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750A33E-CEFE-4D43-9554-513B01B1D3D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A960C75-8FA7-5740-9388-2B5112B2C5B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7" name="Заголовок 1" title="Название ">
            <a:extLst>
              <a:ext uri="{FF2B5EF4-FFF2-40B4-BE49-F238E27FC236}">
                <a16:creationId xmlns:a16="http://schemas.microsoft.com/office/drawing/2014/main" id="{0F525D04-A814-7A4D-9732-11097EA762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образца слайда </a:t>
            </a:r>
          </a:p>
        </p:txBody>
      </p:sp>
    </p:spTree>
    <p:extLst>
      <p:ext uri="{BB962C8B-B14F-4D97-AF65-F5344CB8AC3E}">
        <p14:creationId xmlns:p14="http://schemas.microsoft.com/office/powerpoint/2010/main" val="341506091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ая фотограф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>
            <a:extLst>
              <a:ext uri="{FF2B5EF4-FFF2-40B4-BE49-F238E27FC236}">
                <a16:creationId xmlns:a16="http://schemas.microsoft.com/office/drawing/2014/main" id="{79ED029D-F488-47E5-B064-0E35B31D23A5}"/>
              </a:ext>
            </a:extLst>
          </p:cNvPr>
          <p:cNvSpPr/>
          <p:nvPr userDrawn="1"/>
        </p:nvSpPr>
        <p:spPr>
          <a:xfrm flipV="1">
            <a:off x="0" y="-5"/>
            <a:ext cx="11747500" cy="6299203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" name="Рисунок 31" title="Изображение">
            <a:extLst>
              <a:ext uri="{FF2B5EF4-FFF2-40B4-BE49-F238E27FC236}">
                <a16:creationId xmlns:a16="http://schemas.microsoft.com/office/drawing/2014/main" id="{D683190A-95C6-428D-AEE4-FC8350C3246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9229" y="326570"/>
            <a:ext cx="11473542" cy="62048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Вставьте или перетащите изображение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78F4957-6DDE-40CE-9D33-00B1434FA0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5344886"/>
            <a:ext cx="2362200" cy="124097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 title="Название ">
            <a:extLst>
              <a:ext uri="{FF2B5EF4-FFF2-40B4-BE49-F238E27FC236}">
                <a16:creationId xmlns:a16="http://schemas.microsoft.com/office/drawing/2014/main" id="{D9A8085F-72C4-4DFB-813E-C5666B0CC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229" y="558802"/>
            <a:ext cx="8333222" cy="939798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288000" rtlCol="0" anchor="ctr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Добавьте подпись</a:t>
            </a:r>
          </a:p>
        </p:txBody>
      </p:sp>
    </p:spTree>
    <p:extLst>
      <p:ext uri="{BB962C8B-B14F-4D97-AF65-F5344CB8AC3E}">
        <p14:creationId xmlns:p14="http://schemas.microsoft.com/office/powerpoint/2010/main" val="42375767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3">
            <a:extLst>
              <a:ext uri="{FF2B5EF4-FFF2-40B4-BE49-F238E27FC236}">
                <a16:creationId xmlns:a16="http://schemas.microsoft.com/office/drawing/2014/main" id="{A488AB73-8058-4FB5-9619-FCECCA9F3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2929" y="3461163"/>
            <a:ext cx="3445782" cy="288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/>
              <a:t>Название</a:t>
            </a:r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359BE165-3EB5-4C11-8B53-6E98C0BC2E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2929" y="3839451"/>
            <a:ext cx="3445782" cy="288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/>
              <a:t>Номер телефона</a:t>
            </a:r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id="{79D05293-35AD-495F-A7AE-942398090B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22928" y="4216669"/>
            <a:ext cx="3445783" cy="28907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/>
              <a:t>Электронная почта </a:t>
            </a:r>
          </a:p>
        </p:txBody>
      </p:sp>
      <p:sp>
        <p:nvSpPr>
          <p:cNvPr id="13" name="Текст 21">
            <a:extLst>
              <a:ext uri="{FF2B5EF4-FFF2-40B4-BE49-F238E27FC236}">
                <a16:creationId xmlns:a16="http://schemas.microsoft.com/office/drawing/2014/main" id="{997A03F2-8D8A-4425-9F56-66DB33CE11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22929" y="4594957"/>
            <a:ext cx="3445782" cy="288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/>
              <a:t>Веб-сайт компании</a:t>
            </a:r>
          </a:p>
        </p:txBody>
      </p:sp>
      <p:sp>
        <p:nvSpPr>
          <p:cNvPr id="14" name="Фигура 4157">
            <a:extLst>
              <a:ext uri="{FF2B5EF4-FFF2-40B4-BE49-F238E27FC236}">
                <a16:creationId xmlns:a16="http://schemas.microsoft.com/office/drawing/2014/main" id="{A30A8F28-98F4-425F-A750-78192A157DF4}"/>
              </a:ext>
            </a:extLst>
          </p:cNvPr>
          <p:cNvSpPr/>
          <p:nvPr userDrawn="1"/>
        </p:nvSpPr>
        <p:spPr>
          <a:xfrm>
            <a:off x="6458938" y="3505247"/>
            <a:ext cx="258875" cy="258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58" y="17505"/>
                </a:moveTo>
                <a:cubicBezTo>
                  <a:pt x="17372" y="16944"/>
                  <a:pt x="16242" y="15945"/>
                  <a:pt x="15117" y="15413"/>
                </a:cubicBezTo>
                <a:cubicBezTo>
                  <a:pt x="14189" y="14975"/>
                  <a:pt x="13657" y="14531"/>
                  <a:pt x="13491" y="14057"/>
                </a:cubicBezTo>
                <a:cubicBezTo>
                  <a:pt x="13377" y="13728"/>
                  <a:pt x="13428" y="13351"/>
                  <a:pt x="13649" y="12904"/>
                </a:cubicBezTo>
                <a:cubicBezTo>
                  <a:pt x="13815" y="12567"/>
                  <a:pt x="13972" y="12286"/>
                  <a:pt x="14117" y="12028"/>
                </a:cubicBezTo>
                <a:cubicBezTo>
                  <a:pt x="14730" y="10934"/>
                  <a:pt x="15203" y="10145"/>
                  <a:pt x="15203" y="7348"/>
                </a:cubicBezTo>
                <a:cubicBezTo>
                  <a:pt x="15203" y="3162"/>
                  <a:pt x="12787" y="2951"/>
                  <a:pt x="12309" y="2951"/>
                </a:cubicBezTo>
                <a:cubicBezTo>
                  <a:pt x="11917" y="2951"/>
                  <a:pt x="11672" y="3037"/>
                  <a:pt x="11435" y="3121"/>
                </a:cubicBezTo>
                <a:cubicBezTo>
                  <a:pt x="11175" y="3213"/>
                  <a:pt x="10907" y="3309"/>
                  <a:pt x="10296" y="3319"/>
                </a:cubicBezTo>
                <a:cubicBezTo>
                  <a:pt x="9190" y="3337"/>
                  <a:pt x="6873" y="3375"/>
                  <a:pt x="6873" y="7226"/>
                </a:cubicBezTo>
                <a:cubicBezTo>
                  <a:pt x="6873" y="9919"/>
                  <a:pt x="7574" y="11156"/>
                  <a:pt x="8125" y="12150"/>
                </a:cubicBezTo>
                <a:cubicBezTo>
                  <a:pt x="8266" y="12404"/>
                  <a:pt x="8399" y="12645"/>
                  <a:pt x="8505" y="12885"/>
                </a:cubicBezTo>
                <a:cubicBezTo>
                  <a:pt x="8973" y="13949"/>
                  <a:pt x="8631" y="14693"/>
                  <a:pt x="7426" y="15224"/>
                </a:cubicBezTo>
                <a:cubicBezTo>
                  <a:pt x="5905" y="15897"/>
                  <a:pt x="5188" y="16247"/>
                  <a:pt x="3693" y="17562"/>
                </a:cubicBezTo>
                <a:cubicBezTo>
                  <a:pt x="2017" y="15800"/>
                  <a:pt x="982" y="134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3395"/>
                  <a:pt x="19603" y="15749"/>
                  <a:pt x="17958" y="17505"/>
                </a:cubicBezTo>
                <a:moveTo>
                  <a:pt x="10800" y="20618"/>
                </a:moveTo>
                <a:cubicBezTo>
                  <a:pt x="8356" y="20618"/>
                  <a:pt x="6125" y="19720"/>
                  <a:pt x="4407" y="18242"/>
                </a:cubicBezTo>
                <a:cubicBezTo>
                  <a:pt x="5730" y="17084"/>
                  <a:pt x="6362" y="16767"/>
                  <a:pt x="7823" y="16122"/>
                </a:cubicBezTo>
                <a:cubicBezTo>
                  <a:pt x="9515" y="15375"/>
                  <a:pt x="10091" y="14051"/>
                  <a:pt x="9403" y="12489"/>
                </a:cubicBezTo>
                <a:cubicBezTo>
                  <a:pt x="9279" y="12208"/>
                  <a:pt x="9136" y="11949"/>
                  <a:pt x="8984" y="11674"/>
                </a:cubicBezTo>
                <a:cubicBezTo>
                  <a:pt x="8461" y="10732"/>
                  <a:pt x="7855" y="9665"/>
                  <a:pt x="7855" y="7226"/>
                </a:cubicBezTo>
                <a:cubicBezTo>
                  <a:pt x="7855" y="4341"/>
                  <a:pt x="9224" y="4318"/>
                  <a:pt x="10312" y="4300"/>
                </a:cubicBezTo>
                <a:cubicBezTo>
                  <a:pt x="11084" y="4287"/>
                  <a:pt x="11461" y="4154"/>
                  <a:pt x="11763" y="4047"/>
                </a:cubicBezTo>
                <a:cubicBezTo>
                  <a:pt x="11964" y="3975"/>
                  <a:pt x="12086" y="3933"/>
                  <a:pt x="12309" y="3933"/>
                </a:cubicBezTo>
                <a:cubicBezTo>
                  <a:pt x="13218" y="3933"/>
                  <a:pt x="14221" y="4830"/>
                  <a:pt x="14221" y="7348"/>
                </a:cubicBezTo>
                <a:cubicBezTo>
                  <a:pt x="14221" y="9888"/>
                  <a:pt x="13840" y="10513"/>
                  <a:pt x="13261" y="11548"/>
                </a:cubicBezTo>
                <a:cubicBezTo>
                  <a:pt x="13108" y="11820"/>
                  <a:pt x="12943" y="12115"/>
                  <a:pt x="12768" y="12470"/>
                </a:cubicBezTo>
                <a:cubicBezTo>
                  <a:pt x="12430" y="13155"/>
                  <a:pt x="12362" y="13798"/>
                  <a:pt x="12565" y="14380"/>
                </a:cubicBezTo>
                <a:cubicBezTo>
                  <a:pt x="12825" y="15126"/>
                  <a:pt x="13502" y="15737"/>
                  <a:pt x="14696" y="16302"/>
                </a:cubicBezTo>
                <a:cubicBezTo>
                  <a:pt x="15675" y="16764"/>
                  <a:pt x="16700" y="17667"/>
                  <a:pt x="17251" y="18189"/>
                </a:cubicBezTo>
                <a:cubicBezTo>
                  <a:pt x="15525" y="19697"/>
                  <a:pt x="13272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ru-RU" noProof="0"/>
          </a:p>
        </p:txBody>
      </p:sp>
      <p:sp>
        <p:nvSpPr>
          <p:cNvPr id="15" name="Фигура 4186">
            <a:extLst>
              <a:ext uri="{FF2B5EF4-FFF2-40B4-BE49-F238E27FC236}">
                <a16:creationId xmlns:a16="http://schemas.microsoft.com/office/drawing/2014/main" id="{2F84D399-8148-4E86-A1E4-BE7D1D81383A}"/>
              </a:ext>
            </a:extLst>
          </p:cNvPr>
          <p:cNvSpPr/>
          <p:nvPr userDrawn="1"/>
        </p:nvSpPr>
        <p:spPr>
          <a:xfrm>
            <a:off x="6507622" y="3897986"/>
            <a:ext cx="161507" cy="296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00" y="1473"/>
                </a:moveTo>
                <a:lnTo>
                  <a:pt x="9900" y="1473"/>
                </a:lnTo>
                <a:cubicBezTo>
                  <a:pt x="9403" y="1473"/>
                  <a:pt x="9000" y="1692"/>
                  <a:pt x="9000" y="1964"/>
                </a:cubicBezTo>
                <a:cubicBezTo>
                  <a:pt x="9000" y="2235"/>
                  <a:pt x="9403" y="2455"/>
                  <a:pt x="9900" y="2455"/>
                </a:cubicBezTo>
                <a:lnTo>
                  <a:pt x="11700" y="2455"/>
                </a:lnTo>
                <a:cubicBezTo>
                  <a:pt x="12197" y="2455"/>
                  <a:pt x="12600" y="2235"/>
                  <a:pt x="12600" y="1964"/>
                </a:cubicBezTo>
                <a:cubicBezTo>
                  <a:pt x="12600" y="1692"/>
                  <a:pt x="12197" y="1473"/>
                  <a:pt x="11700" y="1473"/>
                </a:cubicBezTo>
                <a:moveTo>
                  <a:pt x="19800" y="2945"/>
                </a:moveTo>
                <a:lnTo>
                  <a:pt x="1800" y="2945"/>
                </a:lnTo>
                <a:lnTo>
                  <a:pt x="1800" y="1964"/>
                </a:lnTo>
                <a:cubicBezTo>
                  <a:pt x="1800" y="1422"/>
                  <a:pt x="2605" y="982"/>
                  <a:pt x="3600" y="982"/>
                </a:cubicBezTo>
                <a:lnTo>
                  <a:pt x="18000" y="982"/>
                </a:lnTo>
                <a:cubicBezTo>
                  <a:pt x="18993" y="982"/>
                  <a:pt x="19800" y="1422"/>
                  <a:pt x="19800" y="1964"/>
                </a:cubicBezTo>
                <a:cubicBezTo>
                  <a:pt x="19800" y="1964"/>
                  <a:pt x="19800" y="2945"/>
                  <a:pt x="19800" y="2945"/>
                </a:cubicBezTo>
                <a:close/>
                <a:moveTo>
                  <a:pt x="19800" y="17673"/>
                </a:moveTo>
                <a:lnTo>
                  <a:pt x="1800" y="17673"/>
                </a:lnTo>
                <a:lnTo>
                  <a:pt x="1800" y="3927"/>
                </a:lnTo>
                <a:lnTo>
                  <a:pt x="19800" y="3927"/>
                </a:lnTo>
                <a:cubicBezTo>
                  <a:pt x="19800" y="3927"/>
                  <a:pt x="19800" y="17673"/>
                  <a:pt x="19800" y="17673"/>
                </a:cubicBezTo>
                <a:close/>
                <a:moveTo>
                  <a:pt x="19800" y="19636"/>
                </a:moveTo>
                <a:cubicBezTo>
                  <a:pt x="19800" y="20179"/>
                  <a:pt x="18993" y="20618"/>
                  <a:pt x="18000" y="20618"/>
                </a:cubicBezTo>
                <a:lnTo>
                  <a:pt x="3600" y="20618"/>
                </a:lnTo>
                <a:cubicBezTo>
                  <a:pt x="2605" y="20618"/>
                  <a:pt x="1800" y="20179"/>
                  <a:pt x="1800" y="19636"/>
                </a:cubicBezTo>
                <a:lnTo>
                  <a:pt x="1800" y="18655"/>
                </a:lnTo>
                <a:lnTo>
                  <a:pt x="19800" y="18655"/>
                </a:lnTo>
                <a:cubicBezTo>
                  <a:pt x="19800" y="18655"/>
                  <a:pt x="19800" y="19636"/>
                  <a:pt x="19800" y="19636"/>
                </a:cubicBezTo>
                <a:close/>
                <a:moveTo>
                  <a:pt x="18000" y="0"/>
                </a:moveTo>
                <a:lnTo>
                  <a:pt x="3600" y="0"/>
                </a:lnTo>
                <a:cubicBezTo>
                  <a:pt x="1612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19988" y="0"/>
                  <a:pt x="18000" y="0"/>
                </a:cubicBezTo>
                <a:moveTo>
                  <a:pt x="10800" y="20127"/>
                </a:moveTo>
                <a:cubicBezTo>
                  <a:pt x="11297" y="20127"/>
                  <a:pt x="11700" y="19908"/>
                  <a:pt x="11700" y="19636"/>
                </a:cubicBezTo>
                <a:cubicBezTo>
                  <a:pt x="11700" y="19366"/>
                  <a:pt x="11297" y="19145"/>
                  <a:pt x="10800" y="19145"/>
                </a:cubicBezTo>
                <a:cubicBezTo>
                  <a:pt x="10303" y="19145"/>
                  <a:pt x="9900" y="19366"/>
                  <a:pt x="9900" y="19636"/>
                </a:cubicBezTo>
                <a:cubicBezTo>
                  <a:pt x="9900" y="19908"/>
                  <a:pt x="10303" y="20127"/>
                  <a:pt x="10800" y="20127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ru-RU" noProof="0"/>
          </a:p>
        </p:txBody>
      </p:sp>
      <p:sp>
        <p:nvSpPr>
          <p:cNvPr id="19" name="Фигура 4379">
            <a:extLst>
              <a:ext uri="{FF2B5EF4-FFF2-40B4-BE49-F238E27FC236}">
                <a16:creationId xmlns:a16="http://schemas.microsoft.com/office/drawing/2014/main" id="{E4408FF8-E342-42F8-BBE9-1220822B5E99}"/>
              </a:ext>
            </a:extLst>
          </p:cNvPr>
          <p:cNvSpPr/>
          <p:nvPr userDrawn="1"/>
        </p:nvSpPr>
        <p:spPr>
          <a:xfrm>
            <a:off x="6458938" y="4327945"/>
            <a:ext cx="258875" cy="188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ru-RU" noProof="0"/>
          </a:p>
        </p:txBody>
      </p:sp>
      <p:sp>
        <p:nvSpPr>
          <p:cNvPr id="20" name="Фигура 4487">
            <a:extLst>
              <a:ext uri="{FF2B5EF4-FFF2-40B4-BE49-F238E27FC236}">
                <a16:creationId xmlns:a16="http://schemas.microsoft.com/office/drawing/2014/main" id="{11D27456-C005-4109-9E74-0B692200A0B3}"/>
              </a:ext>
            </a:extLst>
          </p:cNvPr>
          <p:cNvSpPr/>
          <p:nvPr userDrawn="1"/>
        </p:nvSpPr>
        <p:spPr>
          <a:xfrm>
            <a:off x="6471716" y="4650082"/>
            <a:ext cx="233318" cy="2333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50" y="17620"/>
                </a:moveTo>
                <a:cubicBezTo>
                  <a:pt x="17270" y="17122"/>
                  <a:pt x="16604" y="16682"/>
                  <a:pt x="15855" y="16324"/>
                </a:cubicBezTo>
                <a:cubicBezTo>
                  <a:pt x="15868" y="16284"/>
                  <a:pt x="15882" y="16244"/>
                  <a:pt x="15896" y="16203"/>
                </a:cubicBezTo>
                <a:cubicBezTo>
                  <a:pt x="16131" y="15456"/>
                  <a:pt x="16320" y="14656"/>
                  <a:pt x="16454" y="13811"/>
                </a:cubicBezTo>
                <a:cubicBezTo>
                  <a:pt x="16471" y="13704"/>
                  <a:pt x="16484" y="13596"/>
                  <a:pt x="16499" y="13488"/>
                </a:cubicBezTo>
                <a:cubicBezTo>
                  <a:pt x="16544" y="13166"/>
                  <a:pt x="16581" y="12839"/>
                  <a:pt x="16610" y="12507"/>
                </a:cubicBezTo>
                <a:cubicBezTo>
                  <a:pt x="16621" y="12383"/>
                  <a:pt x="16632" y="12260"/>
                  <a:pt x="16641" y="12135"/>
                </a:cubicBezTo>
                <a:cubicBezTo>
                  <a:pt x="16660" y="11858"/>
                  <a:pt x="16664" y="11574"/>
                  <a:pt x="16673" y="11291"/>
                </a:cubicBezTo>
                <a:lnTo>
                  <a:pt x="20598" y="11291"/>
                </a:lnTo>
                <a:cubicBezTo>
                  <a:pt x="20476" y="13747"/>
                  <a:pt x="19450" y="15962"/>
                  <a:pt x="17850" y="17620"/>
                </a:cubicBezTo>
                <a:moveTo>
                  <a:pt x="13714" y="20178"/>
                </a:moveTo>
                <a:cubicBezTo>
                  <a:pt x="13925" y="19957"/>
                  <a:pt x="14127" y="19710"/>
                  <a:pt x="14321" y="19444"/>
                </a:cubicBezTo>
                <a:cubicBezTo>
                  <a:pt x="14339" y="19419"/>
                  <a:pt x="14357" y="19394"/>
                  <a:pt x="14375" y="19369"/>
                </a:cubicBezTo>
                <a:cubicBezTo>
                  <a:pt x="14764" y="18822"/>
                  <a:pt x="15116" y="18192"/>
                  <a:pt x="15420" y="17488"/>
                </a:cubicBezTo>
                <a:cubicBezTo>
                  <a:pt x="15436" y="17450"/>
                  <a:pt x="15451" y="17410"/>
                  <a:pt x="15467" y="17372"/>
                </a:cubicBezTo>
                <a:cubicBezTo>
                  <a:pt x="15485" y="17329"/>
                  <a:pt x="15499" y="17282"/>
                  <a:pt x="15517" y="17239"/>
                </a:cubicBezTo>
                <a:cubicBezTo>
                  <a:pt x="16123" y="17535"/>
                  <a:pt x="16665" y="17890"/>
                  <a:pt x="17142" y="18285"/>
                </a:cubicBezTo>
                <a:cubicBezTo>
                  <a:pt x="16149" y="19129"/>
                  <a:pt x="14989" y="19782"/>
                  <a:pt x="13714" y="20178"/>
                </a:cubicBezTo>
                <a:moveTo>
                  <a:pt x="11291" y="20569"/>
                </a:moveTo>
                <a:lnTo>
                  <a:pt x="11291" y="16221"/>
                </a:lnTo>
                <a:cubicBezTo>
                  <a:pt x="12498" y="16271"/>
                  <a:pt x="13638" y="16493"/>
                  <a:pt x="14652" y="16869"/>
                </a:cubicBezTo>
                <a:cubicBezTo>
                  <a:pt x="13850" y="18909"/>
                  <a:pt x="12654" y="20298"/>
                  <a:pt x="11291" y="20569"/>
                </a:cubicBezTo>
                <a:moveTo>
                  <a:pt x="11291" y="11291"/>
                </a:moveTo>
                <a:lnTo>
                  <a:pt x="15697" y="11291"/>
                </a:lnTo>
                <a:cubicBezTo>
                  <a:pt x="15655" y="12995"/>
                  <a:pt x="15392" y="14581"/>
                  <a:pt x="14971" y="15948"/>
                </a:cubicBezTo>
                <a:cubicBezTo>
                  <a:pt x="13855" y="15534"/>
                  <a:pt x="12608" y="15291"/>
                  <a:pt x="11291" y="15240"/>
                </a:cubicBezTo>
                <a:cubicBezTo>
                  <a:pt x="11291" y="15240"/>
                  <a:pt x="11291" y="11291"/>
                  <a:pt x="11291" y="11291"/>
                </a:cubicBezTo>
                <a:close/>
                <a:moveTo>
                  <a:pt x="11291" y="6360"/>
                </a:moveTo>
                <a:cubicBezTo>
                  <a:pt x="12608" y="6309"/>
                  <a:pt x="13855" y="6066"/>
                  <a:pt x="14971" y="5652"/>
                </a:cubicBezTo>
                <a:cubicBezTo>
                  <a:pt x="15392" y="7019"/>
                  <a:pt x="15655" y="8605"/>
                  <a:pt x="15697" y="10309"/>
                </a:cubicBezTo>
                <a:lnTo>
                  <a:pt x="11291" y="10309"/>
                </a:lnTo>
                <a:cubicBezTo>
                  <a:pt x="11291" y="10309"/>
                  <a:pt x="11291" y="6360"/>
                  <a:pt x="11291" y="6360"/>
                </a:cubicBezTo>
                <a:close/>
                <a:moveTo>
                  <a:pt x="11291" y="1031"/>
                </a:moveTo>
                <a:cubicBezTo>
                  <a:pt x="12654" y="1302"/>
                  <a:pt x="13850" y="2691"/>
                  <a:pt x="14652" y="4731"/>
                </a:cubicBezTo>
                <a:cubicBezTo>
                  <a:pt x="13638" y="5107"/>
                  <a:pt x="12498" y="5329"/>
                  <a:pt x="11291" y="5379"/>
                </a:cubicBezTo>
                <a:cubicBezTo>
                  <a:pt x="11291" y="5379"/>
                  <a:pt x="11291" y="1031"/>
                  <a:pt x="11291" y="1031"/>
                </a:cubicBezTo>
                <a:close/>
                <a:moveTo>
                  <a:pt x="17142" y="3315"/>
                </a:moveTo>
                <a:cubicBezTo>
                  <a:pt x="16665" y="3711"/>
                  <a:pt x="16123" y="4065"/>
                  <a:pt x="15517" y="4361"/>
                </a:cubicBezTo>
                <a:cubicBezTo>
                  <a:pt x="15499" y="4318"/>
                  <a:pt x="15485" y="4271"/>
                  <a:pt x="15467" y="4229"/>
                </a:cubicBezTo>
                <a:cubicBezTo>
                  <a:pt x="15451" y="4190"/>
                  <a:pt x="15436" y="4151"/>
                  <a:pt x="15420" y="4112"/>
                </a:cubicBezTo>
                <a:cubicBezTo>
                  <a:pt x="15116" y="3408"/>
                  <a:pt x="14764" y="2778"/>
                  <a:pt x="14375" y="2231"/>
                </a:cubicBezTo>
                <a:cubicBezTo>
                  <a:pt x="14357" y="2206"/>
                  <a:pt x="14339" y="2181"/>
                  <a:pt x="14321" y="2156"/>
                </a:cubicBezTo>
                <a:cubicBezTo>
                  <a:pt x="14127" y="1890"/>
                  <a:pt x="13925" y="1643"/>
                  <a:pt x="13714" y="1422"/>
                </a:cubicBezTo>
                <a:cubicBezTo>
                  <a:pt x="14989" y="1818"/>
                  <a:pt x="16149" y="2471"/>
                  <a:pt x="17142" y="3315"/>
                </a:cubicBezTo>
                <a:moveTo>
                  <a:pt x="20598" y="10309"/>
                </a:moveTo>
                <a:lnTo>
                  <a:pt x="16673" y="10309"/>
                </a:lnTo>
                <a:cubicBezTo>
                  <a:pt x="16664" y="10027"/>
                  <a:pt x="16660" y="9742"/>
                  <a:pt x="16641" y="9465"/>
                </a:cubicBezTo>
                <a:cubicBezTo>
                  <a:pt x="16632" y="9340"/>
                  <a:pt x="16621" y="9217"/>
                  <a:pt x="16610" y="9093"/>
                </a:cubicBezTo>
                <a:cubicBezTo>
                  <a:pt x="16581" y="8761"/>
                  <a:pt x="16544" y="8434"/>
                  <a:pt x="16499" y="8112"/>
                </a:cubicBezTo>
                <a:cubicBezTo>
                  <a:pt x="16484" y="8005"/>
                  <a:pt x="16471" y="7896"/>
                  <a:pt x="16454" y="7789"/>
                </a:cubicBezTo>
                <a:cubicBezTo>
                  <a:pt x="16320" y="6944"/>
                  <a:pt x="16131" y="6144"/>
                  <a:pt x="15896" y="5397"/>
                </a:cubicBezTo>
                <a:cubicBezTo>
                  <a:pt x="15882" y="5357"/>
                  <a:pt x="15868" y="5317"/>
                  <a:pt x="15855" y="5276"/>
                </a:cubicBezTo>
                <a:cubicBezTo>
                  <a:pt x="16604" y="4918"/>
                  <a:pt x="17270" y="4478"/>
                  <a:pt x="17850" y="3981"/>
                </a:cubicBezTo>
                <a:cubicBezTo>
                  <a:pt x="19450" y="5638"/>
                  <a:pt x="20476" y="7853"/>
                  <a:pt x="20598" y="10309"/>
                </a:cubicBezTo>
                <a:moveTo>
                  <a:pt x="10309" y="5379"/>
                </a:moveTo>
                <a:cubicBezTo>
                  <a:pt x="9101" y="5329"/>
                  <a:pt x="7961" y="5107"/>
                  <a:pt x="6947" y="4731"/>
                </a:cubicBezTo>
                <a:cubicBezTo>
                  <a:pt x="7749" y="2691"/>
                  <a:pt x="8945" y="1302"/>
                  <a:pt x="10309" y="1031"/>
                </a:cubicBezTo>
                <a:cubicBezTo>
                  <a:pt x="10309" y="1031"/>
                  <a:pt x="10309" y="5379"/>
                  <a:pt x="10309" y="5379"/>
                </a:cubicBezTo>
                <a:close/>
                <a:moveTo>
                  <a:pt x="10309" y="10309"/>
                </a:moveTo>
                <a:lnTo>
                  <a:pt x="5903" y="10309"/>
                </a:lnTo>
                <a:cubicBezTo>
                  <a:pt x="5945" y="8605"/>
                  <a:pt x="6207" y="7019"/>
                  <a:pt x="6629" y="5652"/>
                </a:cubicBezTo>
                <a:cubicBezTo>
                  <a:pt x="7745" y="6066"/>
                  <a:pt x="8991" y="6309"/>
                  <a:pt x="10309" y="6360"/>
                </a:cubicBezTo>
                <a:cubicBezTo>
                  <a:pt x="10309" y="6360"/>
                  <a:pt x="10309" y="10309"/>
                  <a:pt x="10309" y="10309"/>
                </a:cubicBezTo>
                <a:close/>
                <a:moveTo>
                  <a:pt x="10309" y="15240"/>
                </a:moveTo>
                <a:cubicBezTo>
                  <a:pt x="8991" y="15291"/>
                  <a:pt x="7745" y="15534"/>
                  <a:pt x="6629" y="15948"/>
                </a:cubicBezTo>
                <a:cubicBezTo>
                  <a:pt x="6207" y="14581"/>
                  <a:pt x="5945" y="12995"/>
                  <a:pt x="5903" y="11291"/>
                </a:cubicBezTo>
                <a:lnTo>
                  <a:pt x="10309" y="11291"/>
                </a:lnTo>
                <a:cubicBezTo>
                  <a:pt x="10309" y="11291"/>
                  <a:pt x="10309" y="15240"/>
                  <a:pt x="10309" y="15240"/>
                </a:cubicBezTo>
                <a:close/>
                <a:moveTo>
                  <a:pt x="10309" y="20569"/>
                </a:moveTo>
                <a:cubicBezTo>
                  <a:pt x="8945" y="20298"/>
                  <a:pt x="7749" y="18909"/>
                  <a:pt x="6947" y="16869"/>
                </a:cubicBezTo>
                <a:cubicBezTo>
                  <a:pt x="7961" y="16493"/>
                  <a:pt x="9101" y="16271"/>
                  <a:pt x="10309" y="16221"/>
                </a:cubicBezTo>
                <a:cubicBezTo>
                  <a:pt x="10309" y="16221"/>
                  <a:pt x="10309" y="20569"/>
                  <a:pt x="10309" y="20569"/>
                </a:cubicBezTo>
                <a:close/>
                <a:moveTo>
                  <a:pt x="4458" y="18285"/>
                </a:moveTo>
                <a:cubicBezTo>
                  <a:pt x="4934" y="17890"/>
                  <a:pt x="5476" y="17535"/>
                  <a:pt x="6083" y="17239"/>
                </a:cubicBezTo>
                <a:cubicBezTo>
                  <a:pt x="6100" y="17282"/>
                  <a:pt x="6115" y="17329"/>
                  <a:pt x="6132" y="17372"/>
                </a:cubicBezTo>
                <a:cubicBezTo>
                  <a:pt x="6149" y="17410"/>
                  <a:pt x="6163" y="17450"/>
                  <a:pt x="6180" y="17488"/>
                </a:cubicBezTo>
                <a:cubicBezTo>
                  <a:pt x="6484" y="18192"/>
                  <a:pt x="6835" y="18822"/>
                  <a:pt x="7224" y="19369"/>
                </a:cubicBezTo>
                <a:cubicBezTo>
                  <a:pt x="7242" y="19394"/>
                  <a:pt x="7261" y="19419"/>
                  <a:pt x="7279" y="19444"/>
                </a:cubicBezTo>
                <a:cubicBezTo>
                  <a:pt x="7472" y="19710"/>
                  <a:pt x="7674" y="19957"/>
                  <a:pt x="7886" y="20178"/>
                </a:cubicBezTo>
                <a:cubicBezTo>
                  <a:pt x="6610" y="19782"/>
                  <a:pt x="5451" y="19129"/>
                  <a:pt x="4458" y="18285"/>
                </a:cubicBezTo>
                <a:moveTo>
                  <a:pt x="1002" y="11291"/>
                </a:moveTo>
                <a:lnTo>
                  <a:pt x="4927" y="11291"/>
                </a:lnTo>
                <a:cubicBezTo>
                  <a:pt x="4935" y="11574"/>
                  <a:pt x="4940" y="11858"/>
                  <a:pt x="4958" y="12135"/>
                </a:cubicBezTo>
                <a:cubicBezTo>
                  <a:pt x="4967" y="12260"/>
                  <a:pt x="4979" y="12383"/>
                  <a:pt x="4989" y="12507"/>
                </a:cubicBezTo>
                <a:cubicBezTo>
                  <a:pt x="5018" y="12839"/>
                  <a:pt x="5055" y="13166"/>
                  <a:pt x="5100" y="13488"/>
                </a:cubicBezTo>
                <a:cubicBezTo>
                  <a:pt x="5116" y="13596"/>
                  <a:pt x="5129" y="13704"/>
                  <a:pt x="5146" y="13811"/>
                </a:cubicBezTo>
                <a:cubicBezTo>
                  <a:pt x="5280" y="14656"/>
                  <a:pt x="5468" y="15456"/>
                  <a:pt x="5704" y="16203"/>
                </a:cubicBezTo>
                <a:cubicBezTo>
                  <a:pt x="5718" y="16244"/>
                  <a:pt x="5731" y="16284"/>
                  <a:pt x="5744" y="16324"/>
                </a:cubicBezTo>
                <a:cubicBezTo>
                  <a:pt x="4996" y="16682"/>
                  <a:pt x="4330" y="17122"/>
                  <a:pt x="3749" y="17620"/>
                </a:cubicBezTo>
                <a:cubicBezTo>
                  <a:pt x="2150" y="15962"/>
                  <a:pt x="1123" y="13747"/>
                  <a:pt x="1002" y="11291"/>
                </a:cubicBezTo>
                <a:moveTo>
                  <a:pt x="3749" y="3981"/>
                </a:moveTo>
                <a:cubicBezTo>
                  <a:pt x="4330" y="4478"/>
                  <a:pt x="4996" y="4918"/>
                  <a:pt x="5744" y="5276"/>
                </a:cubicBezTo>
                <a:cubicBezTo>
                  <a:pt x="5731" y="5317"/>
                  <a:pt x="5718" y="5357"/>
                  <a:pt x="5704" y="5397"/>
                </a:cubicBezTo>
                <a:cubicBezTo>
                  <a:pt x="5469" y="6144"/>
                  <a:pt x="5280" y="6944"/>
                  <a:pt x="5146" y="7789"/>
                </a:cubicBezTo>
                <a:cubicBezTo>
                  <a:pt x="5129" y="7896"/>
                  <a:pt x="5116" y="8005"/>
                  <a:pt x="5100" y="8112"/>
                </a:cubicBezTo>
                <a:cubicBezTo>
                  <a:pt x="5055" y="8434"/>
                  <a:pt x="5018" y="8761"/>
                  <a:pt x="4989" y="9093"/>
                </a:cubicBezTo>
                <a:cubicBezTo>
                  <a:pt x="4979" y="9217"/>
                  <a:pt x="4967" y="9340"/>
                  <a:pt x="4958" y="9465"/>
                </a:cubicBezTo>
                <a:cubicBezTo>
                  <a:pt x="4940" y="9742"/>
                  <a:pt x="4935" y="10027"/>
                  <a:pt x="4927" y="10309"/>
                </a:cubicBezTo>
                <a:lnTo>
                  <a:pt x="1002" y="10309"/>
                </a:lnTo>
                <a:cubicBezTo>
                  <a:pt x="1123" y="7853"/>
                  <a:pt x="2150" y="5638"/>
                  <a:pt x="3749" y="3981"/>
                </a:cubicBezTo>
                <a:moveTo>
                  <a:pt x="7886" y="1422"/>
                </a:moveTo>
                <a:cubicBezTo>
                  <a:pt x="7674" y="1643"/>
                  <a:pt x="7472" y="1890"/>
                  <a:pt x="7279" y="2156"/>
                </a:cubicBezTo>
                <a:cubicBezTo>
                  <a:pt x="7261" y="2181"/>
                  <a:pt x="7242" y="2206"/>
                  <a:pt x="7224" y="2231"/>
                </a:cubicBezTo>
                <a:cubicBezTo>
                  <a:pt x="6835" y="2778"/>
                  <a:pt x="6484" y="3408"/>
                  <a:pt x="6180" y="4112"/>
                </a:cubicBezTo>
                <a:cubicBezTo>
                  <a:pt x="6163" y="4151"/>
                  <a:pt x="6149" y="4190"/>
                  <a:pt x="6132" y="4229"/>
                </a:cubicBezTo>
                <a:cubicBezTo>
                  <a:pt x="6115" y="4271"/>
                  <a:pt x="6100" y="4318"/>
                  <a:pt x="6083" y="4361"/>
                </a:cubicBezTo>
                <a:cubicBezTo>
                  <a:pt x="5476" y="4065"/>
                  <a:pt x="4934" y="3711"/>
                  <a:pt x="4458" y="3315"/>
                </a:cubicBezTo>
                <a:cubicBezTo>
                  <a:pt x="5451" y="2471"/>
                  <a:pt x="6610" y="1818"/>
                  <a:pt x="7886" y="142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ru-RU" noProof="0"/>
          </a:p>
        </p:txBody>
      </p:sp>
      <p:sp>
        <p:nvSpPr>
          <p:cNvPr id="21" name="Прямоугольный треугольник 20">
            <a:extLst>
              <a:ext uri="{FF2B5EF4-FFF2-40B4-BE49-F238E27FC236}">
                <a16:creationId xmlns:a16="http://schemas.microsoft.com/office/drawing/2014/main" id="{FDDD2B84-3CB9-4567-8C91-C538E8A1C89F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34EF3020-1476-41B1-9FE7-B476A25C53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B1B64EC3-B232-415D-8E27-EB3E24D13922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2261CE2F-F199-4242-AC6C-692676B81FF1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Рисунок 24">
            <a:extLst>
              <a:ext uri="{FF2B5EF4-FFF2-40B4-BE49-F238E27FC236}">
                <a16:creationId xmlns:a16="http://schemas.microsoft.com/office/drawing/2014/main" id="{89C0506D-0CA6-4583-9D04-24E7F4D16A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2" name="Заголовок 1" title="Название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1821022"/>
            <a:ext cx="4853573" cy="161625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образца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8390512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B16155-303B-403D-8B49-D4CEE47D68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853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915EF5-4ABE-4759-AC09-679CD6083A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6971" y="6356350"/>
            <a:ext cx="7402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pPr rtl="0"/>
            <a:fld id="{8699F50C-BE38-4BD0-BA84-9B090E1F2B9B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AA2D2B61-D240-024D-AD60-4162EF152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10835122" cy="1147968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56488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85" r:id="rId3"/>
    <p:sldLayoutId id="2147483706" r:id="rId4"/>
    <p:sldLayoutId id="2147483708" r:id="rId5"/>
    <p:sldLayoutId id="2147483704" r:id="rId6"/>
    <p:sldLayoutId id="2147483689" r:id="rId7"/>
    <p:sldLayoutId id="2147483668" r:id="rId8"/>
    <p:sldLayoutId id="2147483707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692" r:id="rId17"/>
    <p:sldLayoutId id="2147483697" r:id="rId18"/>
    <p:sldLayoutId id="2147483674" r:id="rId1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IN"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E7A40"/>
        </a:buClr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IN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fotoram.io/collage/ru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&#1088;&#1072;&#1085;&#1076;&#1086;&#1084;&#1072;&#1081;&#1079;&#1077;&#1088;.&#1088;&#1092;/" TargetMode="External"/><Relationship Id="rId4" Type="http://schemas.openxmlformats.org/officeDocument/2006/relationships/hyperlink" Target="https://learningapps.org/view11456412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5" Type="http://schemas.openxmlformats.org/officeDocument/2006/relationships/hyperlink" Target="mailto:elena-nikiforova0@rambler.ru" TargetMode="External"/><Relationship Id="rId4" Type="http://schemas.openxmlformats.org/officeDocument/2006/relationships/hyperlink" Target="mailto:bondarewaolg.1970@mail.r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38ACE-163E-40EB-A458-E794C67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3280" y="1784027"/>
            <a:ext cx="8349661" cy="1266629"/>
          </a:xfrm>
        </p:spPr>
        <p:txBody>
          <a:bodyPr rtlCol="0">
            <a:norm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разработка урока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формированию финансовой грамотности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C9205DF-8F5E-49F7-B00E-6F58293F51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14800" y="3127386"/>
            <a:ext cx="7929155" cy="1257574"/>
          </a:xfrm>
        </p:spPr>
        <p:txBody>
          <a:bodyPr rtlCol="0"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Дисциплина: Социально - бытовая ориентировка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Раздел: «Торговля»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«Продуктовый магазин. Отделы продуктового магазина»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0572" y="340600"/>
            <a:ext cx="6730567" cy="142049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096000" y="5087613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r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Разработчики:</a:t>
            </a:r>
          </a:p>
          <a:p>
            <a:pPr indent="450215" algn="r">
              <a:lnSpc>
                <a:spcPct val="150000"/>
              </a:lnSpc>
              <a:spcAft>
                <a:spcPts val="0"/>
              </a:spcAft>
            </a:pP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Бойваленко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Елена Николаевна, </a:t>
            </a: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r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Бондарева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Ольга Леонидовна,</a:t>
            </a:r>
          </a:p>
          <a:p>
            <a:pPr indent="450215" algn="r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учителя начальных классов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4554" y="6134732"/>
            <a:ext cx="6096000" cy="410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Целевая аудитория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обучающиеся 5 класса, глухие (УО</a:t>
            </a:r>
            <a:r>
              <a:rPr lang="ru-RU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https://sneg.top/uploads/posts/2023-04/1680808773_sneg-top-p-produktovii-magazin-kartinki-dlya-detei-kr-3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9" r="7870" b="7992"/>
          <a:stretch/>
        </p:blipFill>
        <p:spPr bwMode="auto">
          <a:xfrm>
            <a:off x="164554" y="2184026"/>
            <a:ext cx="3758657" cy="37807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0943" y="159648"/>
            <a:ext cx="1905318" cy="178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69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8699F50C-BE38-4BD0-BA84-9B090E1F2B9B}" type="slidenum">
              <a:rPr lang="ru-RU" noProof="0" smtClean="0"/>
              <a:t>2</a:t>
            </a:fld>
            <a:endParaRPr lang="ru-RU" noProof="0"/>
          </a:p>
        </p:txBody>
      </p:sp>
      <p:sp>
        <p:nvSpPr>
          <p:cNvPr id="5" name="Прямоугольник 4"/>
          <p:cNvSpPr/>
          <p:nvPr/>
        </p:nvSpPr>
        <p:spPr>
          <a:xfrm>
            <a:off x="194839" y="4794432"/>
            <a:ext cx="30341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1456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Планируемые результаты: </a:t>
            </a:r>
            <a:endParaRPr lang="ru-RU" dirty="0">
              <a:solidFill>
                <a:srgbClr val="01456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8530" y="5061584"/>
            <a:ext cx="1199716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сформированности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финансовой грамотности младших школьников;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устойчивое представление о ценности денег;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эффективное решение по управлению личными финансами;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стремление 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финансовым взаимоотношениям для достижения поставленной цели.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грамотное, рациональное поведение потребителя.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3787" y="0"/>
            <a:ext cx="1908213" cy="1786283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3141699"/>
              </p:ext>
            </p:extLst>
          </p:nvPr>
        </p:nvGraphicFramePr>
        <p:xfrm>
          <a:off x="338529" y="590994"/>
          <a:ext cx="9945257" cy="4213733"/>
        </p:xfrm>
        <a:graphic>
          <a:graphicData uri="http://schemas.openxmlformats.org/drawingml/2006/table">
            <a:tbl>
              <a:tblPr firstRow="1" firstCol="1" bandRow="1"/>
              <a:tblGrid>
                <a:gridCol w="1990055">
                  <a:extLst>
                    <a:ext uri="{9D8B030D-6E8A-4147-A177-3AD203B41FA5}">
                      <a16:colId xmlns:a16="http://schemas.microsoft.com/office/drawing/2014/main" val="825071779"/>
                    </a:ext>
                  </a:extLst>
                </a:gridCol>
                <a:gridCol w="7955202">
                  <a:extLst>
                    <a:ext uri="{9D8B030D-6E8A-4147-A177-3AD203B41FA5}">
                      <a16:colId xmlns:a16="http://schemas.microsoft.com/office/drawing/2014/main" val="3421797763"/>
                    </a:ext>
                  </a:extLst>
                </a:gridCol>
              </a:tblGrid>
              <a:tr h="5115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1456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Цель</a:t>
                      </a:r>
                    </a:p>
                  </a:txBody>
                  <a:tcPr marL="61808" marR="618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Формирование основ экономических компетенций и финансовой грамотности у обучающихся в рамках учебного предмета «Социально - бытовая ориентировка».</a:t>
                      </a:r>
                    </a:p>
                  </a:txBody>
                  <a:tcPr marL="61808" marR="618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1518578"/>
                  </a:ext>
                </a:extLst>
              </a:tr>
              <a:tr h="28751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1456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Задачи</a:t>
                      </a:r>
                    </a:p>
                  </a:txBody>
                  <a:tcPr marL="61808" marR="618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Обучающие: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1.Вовлечь школьников в полезную деятельность по финансовому сбережению.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2.Познакомить обучающихся со способами рационального использования денег.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3.Научить детей применять полученные теоретические знания по финансовой грамотности в практической ситуации. </a:t>
                      </a:r>
                      <a:endParaRPr lang="ru-RU" sz="16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Коррекционно- </a:t>
                      </a:r>
                      <a:r>
                        <a:rPr lang="ru-RU" sz="16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развивающие: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286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Развивать внимание, слуховое восприятие, формировать навыки пользования магазином в повседневной жизни.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Воспитательные: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1.Воспитывать умение правильно вести себя в реальных жизненных ситуациях, носящих экономический характер (покупка в продовольственном магазине).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2.Повышать уровень мотивации к самостоятельному приобретению необходимых в быту продовольственных товаров.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Воспитывать экономность и бережливость.</a:t>
                      </a:r>
                    </a:p>
                  </a:txBody>
                  <a:tcPr marL="61808" marR="618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3779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4623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rtl="0"/>
            <a:fld id="{8699F50C-BE38-4BD0-BA84-9B090E1F2B9B}" type="slidenum">
              <a:rPr lang="ru-RU" noProof="0" smtClean="0"/>
              <a:t>3</a:t>
            </a:fld>
            <a:endParaRPr lang="ru-RU" noProof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2864" y="0"/>
            <a:ext cx="1908213" cy="1786283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4484764"/>
              </p:ext>
            </p:extLst>
          </p:nvPr>
        </p:nvGraphicFramePr>
        <p:xfrm>
          <a:off x="509450" y="1786283"/>
          <a:ext cx="10637521" cy="46798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82505">
                  <a:extLst>
                    <a:ext uri="{9D8B030D-6E8A-4147-A177-3AD203B41FA5}">
                      <a16:colId xmlns:a16="http://schemas.microsoft.com/office/drawing/2014/main" val="2533475991"/>
                    </a:ext>
                  </a:extLst>
                </a:gridCol>
                <a:gridCol w="6655016">
                  <a:extLst>
                    <a:ext uri="{9D8B030D-6E8A-4147-A177-3AD203B41FA5}">
                      <a16:colId xmlns:a16="http://schemas.microsoft.com/office/drawing/2014/main" val="2492693048"/>
                    </a:ext>
                  </a:extLst>
                </a:gridCol>
              </a:tblGrid>
              <a:tr h="17593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Междисциплинарные связи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Комплексный междисциплинарный подход (математика, развитие речи, развитие слухового восприятия).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0224066"/>
                  </a:ext>
                </a:extLst>
              </a:tr>
              <a:tr h="23574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Принципы обучения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Культурологический принцип, принцип деятельности, диалогичности, поступательности, психологической комфортности, сотрудничества и диалогового взаимодействия.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1037669"/>
                  </a:ext>
                </a:extLst>
              </a:tr>
              <a:tr h="5630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Формы организации 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Индивидуальная, фронтальная, парная.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512780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2094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rtl="0"/>
            <a:fld id="{8699F50C-BE38-4BD0-BA84-9B090E1F2B9B}" type="slidenum">
              <a:rPr lang="ru-RU" noProof="0" smtClean="0"/>
              <a:t>4</a:t>
            </a:fld>
            <a:endParaRPr lang="ru-RU" noProof="0"/>
          </a:p>
        </p:txBody>
      </p:sp>
      <p:sp>
        <p:nvSpPr>
          <p:cNvPr id="5" name="Прямоугольник 4"/>
          <p:cNvSpPr/>
          <p:nvPr/>
        </p:nvSpPr>
        <p:spPr>
          <a:xfrm>
            <a:off x="5924550" y="3981238"/>
            <a:ext cx="6178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>
              <a:solidFill>
                <a:srgbClr val="3F3F3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9288" y="0"/>
            <a:ext cx="1908213" cy="1786283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6026099"/>
              </p:ext>
            </p:extLst>
          </p:nvPr>
        </p:nvGraphicFramePr>
        <p:xfrm>
          <a:off x="300446" y="1786282"/>
          <a:ext cx="11802615" cy="50274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68876">
                  <a:extLst>
                    <a:ext uri="{9D8B030D-6E8A-4147-A177-3AD203B41FA5}">
                      <a16:colId xmlns:a16="http://schemas.microsoft.com/office/drawing/2014/main" val="804682605"/>
                    </a:ext>
                  </a:extLst>
                </a:gridCol>
                <a:gridCol w="9633739">
                  <a:extLst>
                    <a:ext uri="{9D8B030D-6E8A-4147-A177-3AD203B41FA5}">
                      <a16:colId xmlns:a16="http://schemas.microsoft.com/office/drawing/2014/main" val="318357110"/>
                    </a:ext>
                  </a:extLst>
                </a:gridCol>
              </a:tblGrid>
              <a:tr h="4838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Предварительная работа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162" marR="6216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Изготовление муляжей на уроках предметно - практического обучения «Продукты питания».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162" marR="62162" marT="0" marB="0"/>
                </a:tc>
                <a:extLst>
                  <a:ext uri="{0D108BD9-81ED-4DB2-BD59-A6C34878D82A}">
                    <a16:rowId xmlns:a16="http://schemas.microsoft.com/office/drawing/2014/main" val="3055697178"/>
                  </a:ext>
                </a:extLst>
              </a:tr>
              <a:tr h="12096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Информационные сервисы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162" marR="6216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51735" algn="ctr"/>
                        </a:tabLs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Фотоколлаж </a:t>
                      </a:r>
                      <a:r>
                        <a:rPr lang="ru-RU" sz="18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https://fotoram.io/collage/ru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51735" algn="ctr"/>
                        </a:tabLs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Дидактическая игра «В магазин за продуктами» </a:t>
                      </a:r>
                      <a:r>
                        <a:rPr lang="ru-RU" sz="18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4"/>
                        </a:rPr>
                        <a:t>https://learningapps.org/view11456412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51735" algn="ctr"/>
                        </a:tabLs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Рандомайзер – онлайн генератор случайных чисел </a:t>
                      </a:r>
                      <a:r>
                        <a:rPr lang="ru-RU" sz="18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https://xn--80aalfjltgkqj.xn--p1ai/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162" marR="62162" marT="0" marB="0"/>
                </a:tc>
                <a:extLst>
                  <a:ext uri="{0D108BD9-81ED-4DB2-BD59-A6C34878D82A}">
                    <a16:rowId xmlns:a16="http://schemas.microsoft.com/office/drawing/2014/main" val="3809438873"/>
                  </a:ext>
                </a:extLst>
              </a:tr>
              <a:tr h="25559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Технологии, методы, приёмы  обучения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162" marR="6216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Технологии: объяснительно-иллюстративная, личностно-ориентированная, технология компенсирующего обучения, здоровье - сберегающая и игровая.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Методы обучения: демонстрационный, практический, словесный, игровой.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Методы мотивации: эмоциональные, познавательные, социальные.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 рефлексии: «Копилка».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Игровые приёмы: головоломка «Шифр», игра «Выбери картинку», упражнение «Что можно купить в продовольственном магазине?», «В каком отделе можно купить эти продукты?», «Деньги любят счёт», интерактивное упражнение «В магазин за продуктами!», ролевая игра «Я покупатель».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62" marR="62162" marT="0" marB="0"/>
                </a:tc>
                <a:extLst>
                  <a:ext uri="{0D108BD9-81ED-4DB2-BD59-A6C34878D82A}">
                    <a16:rowId xmlns:a16="http://schemas.microsoft.com/office/drawing/2014/main" val="2526309380"/>
                  </a:ext>
                </a:extLst>
              </a:tr>
              <a:tr h="4956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Методы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оценки 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162" marR="6216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Устный опрос, рефлексия, самооценка, самоконтроль, взаимоконтроль, учебный диалог.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162" marR="62162" marT="0" marB="0"/>
                </a:tc>
                <a:extLst>
                  <a:ext uri="{0D108BD9-81ED-4DB2-BD59-A6C34878D82A}">
                    <a16:rowId xmlns:a16="http://schemas.microsoft.com/office/drawing/2014/main" val="31294586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1621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55" y="147983"/>
            <a:ext cx="5461361" cy="32766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3787" y="0"/>
            <a:ext cx="1908213" cy="178628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755" y="3669574"/>
            <a:ext cx="5461362" cy="29000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4560" y="1786283"/>
            <a:ext cx="4262211" cy="42001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6230582" y="6273108"/>
            <a:ext cx="56043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Примечание: размещение фотографий  в сети интернет с согласия законных представителей</a:t>
            </a:r>
          </a:p>
        </p:txBody>
      </p:sp>
    </p:spTree>
    <p:extLst>
      <p:ext uri="{BB962C8B-B14F-4D97-AF65-F5344CB8AC3E}">
        <p14:creationId xmlns:p14="http://schemas.microsoft.com/office/powerpoint/2010/main" val="2142156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rtl="0"/>
            <a:fld id="{8699F50C-BE38-4BD0-BA84-9B090E1F2B9B}" type="slidenum">
              <a:rPr lang="ru-RU" noProof="0" smtClean="0"/>
              <a:t>6</a:t>
            </a:fld>
            <a:endParaRPr lang="ru-RU" noProof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3787" y="0"/>
            <a:ext cx="1908213" cy="1786283"/>
          </a:xfrm>
          <a:prstGeom prst="rect">
            <a:avLst/>
          </a:prstGeom>
        </p:spPr>
      </p:pic>
      <p:pic>
        <p:nvPicPr>
          <p:cNvPr id="9" name="Рисунок 8" descr="C:\Users\Дом\Desktop\Desktop\М о учителей начальных классов\МО 2022-2023\фото отчёт\ФГ открытые уроки\Бойваленко Е.Н\20230313_11364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90796" y="1266570"/>
            <a:ext cx="4048760" cy="196786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266937" y="3530275"/>
            <a:ext cx="4048095" cy="196917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3330" y="226123"/>
            <a:ext cx="5767316" cy="279830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8795" y="3140097"/>
            <a:ext cx="5767316" cy="27495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8795" y="6285906"/>
            <a:ext cx="6388091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78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rtl="0"/>
            <a:fld id="{8699F50C-BE38-4BD0-BA84-9B090E1F2B9B}" type="slidenum">
              <a:rPr lang="ru-RU" noProof="0" smtClean="0"/>
              <a:t>7</a:t>
            </a:fld>
            <a:endParaRPr lang="ru-RU" noProof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0099" y="0"/>
            <a:ext cx="1908213" cy="17862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838" y="471859"/>
            <a:ext cx="4456117" cy="235325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0269" y="3104199"/>
            <a:ext cx="3867150" cy="282834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Рисунок 12" descr="C:\Users\Дом\Desktop\Desktop\М о учителей начальных классов\МО 2022-2023\фото отчёт\ФГ открытые уроки\Бойваленко Е.Н\20230313_114128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3" r="30091"/>
          <a:stretch/>
        </p:blipFill>
        <p:spPr bwMode="auto">
          <a:xfrm>
            <a:off x="9308580" y="3647806"/>
            <a:ext cx="2503170" cy="22104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2838" y="6211625"/>
            <a:ext cx="6389162" cy="506012"/>
          </a:xfrm>
          <a:prstGeom prst="rect">
            <a:avLst/>
          </a:prstGeom>
        </p:spPr>
      </p:pic>
      <p:pic>
        <p:nvPicPr>
          <p:cNvPr id="2050" name="Рисунок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901" y="454991"/>
            <a:ext cx="1638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Рисунок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65" y="471859"/>
            <a:ext cx="1638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0483" y="1596373"/>
            <a:ext cx="2684968" cy="4327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Мама попросила тебя сходить в магазин за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продуктами.</a:t>
            </a:r>
            <a:endParaRPr lang="ru-RU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Список 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покупок, следующий:</a:t>
            </a:r>
            <a:endParaRPr lang="ru-RU" sz="14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1.Молоко (1л)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2.Сметана (400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3.Колбаса (1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батон)</a:t>
            </a:r>
            <a:endParaRPr lang="ru-RU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оставшиеся от покупки деньги, мама предложила тебе купить что -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нибудь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себе или положить в копилку.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80512" y="1610372"/>
            <a:ext cx="224975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твоей сестры сегодня день рождение, к ней придёт подруга.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Купи продукты на стол: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1.Конфеты (200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2.Пиццу(1шт)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 список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3.……………….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4………………..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Деньги, которые останутся у тебя, ты можешь потратить на себя или положить в копилку.</a:t>
            </a:r>
          </a:p>
        </p:txBody>
      </p:sp>
    </p:spTree>
    <p:extLst>
      <p:ext uri="{BB962C8B-B14F-4D97-AF65-F5344CB8AC3E}">
        <p14:creationId xmlns:p14="http://schemas.microsoft.com/office/powerpoint/2010/main" val="2042464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 hidden="1">
            <a:extLst>
              <a:ext uri="{FF2B5EF4-FFF2-40B4-BE49-F238E27FC236}">
                <a16:creationId xmlns:a16="http://schemas.microsoft.com/office/drawing/2014/main" id="{B3BD514C-5618-4AB2-94AF-5ED97FCD46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 rtlCol="0"/>
          <a:lstStyle/>
          <a:p>
            <a:pPr rtl="0"/>
            <a:r>
              <a:rPr lang="ru-RU" dirty="0"/>
              <a:t>Слайд 9 сбалансированной системы показателей</a:t>
            </a:r>
          </a:p>
        </p:txBody>
      </p:sp>
      <p:grpSp>
        <p:nvGrpSpPr>
          <p:cNvPr id="202" name="Группа 201" descr="Это изображение содержит значок календаря. ">
            <a:extLst>
              <a:ext uri="{FF2B5EF4-FFF2-40B4-BE49-F238E27FC236}">
                <a16:creationId xmlns:a16="http://schemas.microsoft.com/office/drawing/2014/main" id="{9819DAAD-B642-49C5-9475-AC9CE17972E4}"/>
              </a:ext>
            </a:extLst>
          </p:cNvPr>
          <p:cNvGrpSpPr/>
          <p:nvPr/>
        </p:nvGrpSpPr>
        <p:grpSpPr>
          <a:xfrm>
            <a:off x="6526964" y="5737869"/>
            <a:ext cx="284163" cy="284163"/>
            <a:chOff x="2613272" y="4772729"/>
            <a:chExt cx="284163" cy="284163"/>
          </a:xfrm>
          <a:solidFill>
            <a:schemeClr val="bg1"/>
          </a:solidFill>
        </p:grpSpPr>
        <p:sp>
          <p:nvSpPr>
            <p:cNvPr id="203" name="Прямоугольник 4405">
              <a:extLst>
                <a:ext uri="{FF2B5EF4-FFF2-40B4-BE49-F238E27FC236}">
                  <a16:creationId xmlns:a16="http://schemas.microsoft.com/office/drawing/2014/main" id="{59B5FA85-58BE-47FC-9D41-04969B8618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6147" y="4963229"/>
              <a:ext cx="57150" cy="381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04" name="Прямоугольник 4406">
              <a:extLst>
                <a:ext uri="{FF2B5EF4-FFF2-40B4-BE49-F238E27FC236}">
                  <a16:creationId xmlns:a16="http://schemas.microsoft.com/office/drawing/2014/main" id="{152301EC-7857-45F8-BB75-6D4842A903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9472" y="4963229"/>
              <a:ext cx="57150" cy="381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05" name="Прямоугольник 4407">
              <a:extLst>
                <a:ext uri="{FF2B5EF4-FFF2-40B4-BE49-F238E27FC236}">
                  <a16:creationId xmlns:a16="http://schemas.microsoft.com/office/drawing/2014/main" id="{4FCA5E14-196A-4365-B18B-FB9F67A803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9472" y="4915604"/>
              <a:ext cx="57150" cy="381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06" name="Прямоугольник 4408">
              <a:extLst>
                <a:ext uri="{FF2B5EF4-FFF2-40B4-BE49-F238E27FC236}">
                  <a16:creationId xmlns:a16="http://schemas.microsoft.com/office/drawing/2014/main" id="{3DF1DC26-A650-4CA1-B924-B121C971B3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6147" y="4915604"/>
              <a:ext cx="57150" cy="381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07" name="Полилиния 4409">
              <a:extLst>
                <a:ext uri="{FF2B5EF4-FFF2-40B4-BE49-F238E27FC236}">
                  <a16:creationId xmlns:a16="http://schemas.microsoft.com/office/drawing/2014/main" id="{421E2E9B-25AB-4781-B163-238C59DFD2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13272" y="4772729"/>
              <a:ext cx="284163" cy="85725"/>
            </a:xfrm>
            <a:custGeom>
              <a:avLst/>
              <a:gdLst>
                <a:gd name="T0" fmla="*/ 628 w 897"/>
                <a:gd name="T1" fmla="*/ 149 h 269"/>
                <a:gd name="T2" fmla="*/ 717 w 897"/>
                <a:gd name="T3" fmla="*/ 30 h 269"/>
                <a:gd name="T4" fmla="*/ 269 w 897"/>
                <a:gd name="T5" fmla="*/ 149 h 269"/>
                <a:gd name="T6" fmla="*/ 179 w 897"/>
                <a:gd name="T7" fmla="*/ 30 h 269"/>
                <a:gd name="T8" fmla="*/ 269 w 897"/>
                <a:gd name="T9" fmla="*/ 149 h 269"/>
                <a:gd name="T10" fmla="*/ 747 w 897"/>
                <a:gd name="T11" fmla="*/ 60 h 269"/>
                <a:gd name="T12" fmla="*/ 747 w 897"/>
                <a:gd name="T13" fmla="*/ 12 h 269"/>
                <a:gd name="T14" fmla="*/ 745 w 897"/>
                <a:gd name="T15" fmla="*/ 6 h 269"/>
                <a:gd name="T16" fmla="*/ 741 w 897"/>
                <a:gd name="T17" fmla="*/ 2 h 269"/>
                <a:gd name="T18" fmla="*/ 735 w 897"/>
                <a:gd name="T19" fmla="*/ 0 h 269"/>
                <a:gd name="T20" fmla="*/ 613 w 897"/>
                <a:gd name="T21" fmla="*/ 0 h 269"/>
                <a:gd name="T22" fmla="*/ 607 w 897"/>
                <a:gd name="T23" fmla="*/ 1 h 269"/>
                <a:gd name="T24" fmla="*/ 603 w 897"/>
                <a:gd name="T25" fmla="*/ 4 h 269"/>
                <a:gd name="T26" fmla="*/ 600 w 897"/>
                <a:gd name="T27" fmla="*/ 10 h 269"/>
                <a:gd name="T28" fmla="*/ 598 w 897"/>
                <a:gd name="T29" fmla="*/ 15 h 269"/>
                <a:gd name="T30" fmla="*/ 299 w 897"/>
                <a:gd name="T31" fmla="*/ 60 h 269"/>
                <a:gd name="T32" fmla="*/ 299 w 897"/>
                <a:gd name="T33" fmla="*/ 12 h 269"/>
                <a:gd name="T34" fmla="*/ 297 w 897"/>
                <a:gd name="T35" fmla="*/ 6 h 269"/>
                <a:gd name="T36" fmla="*/ 292 w 897"/>
                <a:gd name="T37" fmla="*/ 2 h 269"/>
                <a:gd name="T38" fmla="*/ 287 w 897"/>
                <a:gd name="T39" fmla="*/ 0 h 269"/>
                <a:gd name="T40" fmla="*/ 164 w 897"/>
                <a:gd name="T41" fmla="*/ 0 h 269"/>
                <a:gd name="T42" fmla="*/ 159 w 897"/>
                <a:gd name="T43" fmla="*/ 1 h 269"/>
                <a:gd name="T44" fmla="*/ 153 w 897"/>
                <a:gd name="T45" fmla="*/ 4 h 269"/>
                <a:gd name="T46" fmla="*/ 150 w 897"/>
                <a:gd name="T47" fmla="*/ 10 h 269"/>
                <a:gd name="T48" fmla="*/ 149 w 897"/>
                <a:gd name="T49" fmla="*/ 15 h 269"/>
                <a:gd name="T50" fmla="*/ 15 w 897"/>
                <a:gd name="T51" fmla="*/ 60 h 269"/>
                <a:gd name="T52" fmla="*/ 9 w 897"/>
                <a:gd name="T53" fmla="*/ 61 h 269"/>
                <a:gd name="T54" fmla="*/ 5 w 897"/>
                <a:gd name="T55" fmla="*/ 64 h 269"/>
                <a:gd name="T56" fmla="*/ 1 w 897"/>
                <a:gd name="T57" fmla="*/ 68 h 269"/>
                <a:gd name="T58" fmla="*/ 0 w 897"/>
                <a:gd name="T59" fmla="*/ 75 h 269"/>
                <a:gd name="T60" fmla="*/ 897 w 897"/>
                <a:gd name="T61" fmla="*/ 269 h 269"/>
                <a:gd name="T62" fmla="*/ 897 w 897"/>
                <a:gd name="T63" fmla="*/ 72 h 269"/>
                <a:gd name="T64" fmla="*/ 895 w 897"/>
                <a:gd name="T65" fmla="*/ 66 h 269"/>
                <a:gd name="T66" fmla="*/ 891 w 897"/>
                <a:gd name="T67" fmla="*/ 62 h 269"/>
                <a:gd name="T68" fmla="*/ 885 w 897"/>
                <a:gd name="T69" fmla="*/ 6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97" h="269">
                  <a:moveTo>
                    <a:pt x="717" y="149"/>
                  </a:moveTo>
                  <a:lnTo>
                    <a:pt x="628" y="149"/>
                  </a:lnTo>
                  <a:lnTo>
                    <a:pt x="628" y="30"/>
                  </a:lnTo>
                  <a:lnTo>
                    <a:pt x="717" y="30"/>
                  </a:lnTo>
                  <a:lnTo>
                    <a:pt x="717" y="149"/>
                  </a:lnTo>
                  <a:close/>
                  <a:moveTo>
                    <a:pt x="269" y="149"/>
                  </a:moveTo>
                  <a:lnTo>
                    <a:pt x="179" y="149"/>
                  </a:lnTo>
                  <a:lnTo>
                    <a:pt x="179" y="30"/>
                  </a:lnTo>
                  <a:lnTo>
                    <a:pt x="269" y="30"/>
                  </a:lnTo>
                  <a:lnTo>
                    <a:pt x="269" y="149"/>
                  </a:lnTo>
                  <a:close/>
                  <a:moveTo>
                    <a:pt x="882" y="60"/>
                  </a:moveTo>
                  <a:lnTo>
                    <a:pt x="747" y="60"/>
                  </a:lnTo>
                  <a:lnTo>
                    <a:pt x="747" y="15"/>
                  </a:lnTo>
                  <a:lnTo>
                    <a:pt x="747" y="12"/>
                  </a:lnTo>
                  <a:lnTo>
                    <a:pt x="746" y="10"/>
                  </a:lnTo>
                  <a:lnTo>
                    <a:pt x="745" y="6"/>
                  </a:lnTo>
                  <a:lnTo>
                    <a:pt x="743" y="4"/>
                  </a:lnTo>
                  <a:lnTo>
                    <a:pt x="741" y="2"/>
                  </a:lnTo>
                  <a:lnTo>
                    <a:pt x="739" y="1"/>
                  </a:lnTo>
                  <a:lnTo>
                    <a:pt x="735" y="0"/>
                  </a:lnTo>
                  <a:lnTo>
                    <a:pt x="732" y="0"/>
                  </a:lnTo>
                  <a:lnTo>
                    <a:pt x="613" y="0"/>
                  </a:lnTo>
                  <a:lnTo>
                    <a:pt x="610" y="0"/>
                  </a:lnTo>
                  <a:lnTo>
                    <a:pt x="607" y="1"/>
                  </a:lnTo>
                  <a:lnTo>
                    <a:pt x="605" y="2"/>
                  </a:lnTo>
                  <a:lnTo>
                    <a:pt x="603" y="4"/>
                  </a:lnTo>
                  <a:lnTo>
                    <a:pt x="601" y="6"/>
                  </a:lnTo>
                  <a:lnTo>
                    <a:pt x="600" y="10"/>
                  </a:lnTo>
                  <a:lnTo>
                    <a:pt x="598" y="12"/>
                  </a:lnTo>
                  <a:lnTo>
                    <a:pt x="598" y="15"/>
                  </a:lnTo>
                  <a:lnTo>
                    <a:pt x="598" y="60"/>
                  </a:lnTo>
                  <a:lnTo>
                    <a:pt x="299" y="60"/>
                  </a:lnTo>
                  <a:lnTo>
                    <a:pt x="299" y="15"/>
                  </a:lnTo>
                  <a:lnTo>
                    <a:pt x="299" y="12"/>
                  </a:lnTo>
                  <a:lnTo>
                    <a:pt x="298" y="10"/>
                  </a:lnTo>
                  <a:lnTo>
                    <a:pt x="297" y="6"/>
                  </a:lnTo>
                  <a:lnTo>
                    <a:pt x="295" y="4"/>
                  </a:lnTo>
                  <a:lnTo>
                    <a:pt x="292" y="2"/>
                  </a:lnTo>
                  <a:lnTo>
                    <a:pt x="290" y="1"/>
                  </a:lnTo>
                  <a:lnTo>
                    <a:pt x="287" y="0"/>
                  </a:lnTo>
                  <a:lnTo>
                    <a:pt x="284" y="0"/>
                  </a:lnTo>
                  <a:lnTo>
                    <a:pt x="164" y="0"/>
                  </a:lnTo>
                  <a:lnTo>
                    <a:pt x="161" y="0"/>
                  </a:lnTo>
                  <a:lnTo>
                    <a:pt x="159" y="1"/>
                  </a:lnTo>
                  <a:lnTo>
                    <a:pt x="155" y="2"/>
                  </a:lnTo>
                  <a:lnTo>
                    <a:pt x="153" y="4"/>
                  </a:lnTo>
                  <a:lnTo>
                    <a:pt x="152" y="6"/>
                  </a:lnTo>
                  <a:lnTo>
                    <a:pt x="150" y="10"/>
                  </a:lnTo>
                  <a:lnTo>
                    <a:pt x="150" y="12"/>
                  </a:lnTo>
                  <a:lnTo>
                    <a:pt x="149" y="15"/>
                  </a:lnTo>
                  <a:lnTo>
                    <a:pt x="149" y="60"/>
                  </a:lnTo>
                  <a:lnTo>
                    <a:pt x="15" y="60"/>
                  </a:lnTo>
                  <a:lnTo>
                    <a:pt x="12" y="60"/>
                  </a:lnTo>
                  <a:lnTo>
                    <a:pt x="9" y="61"/>
                  </a:lnTo>
                  <a:lnTo>
                    <a:pt x="7" y="62"/>
                  </a:lnTo>
                  <a:lnTo>
                    <a:pt x="5" y="64"/>
                  </a:lnTo>
                  <a:lnTo>
                    <a:pt x="2" y="66"/>
                  </a:lnTo>
                  <a:lnTo>
                    <a:pt x="1" y="68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269"/>
                  </a:lnTo>
                  <a:lnTo>
                    <a:pt x="897" y="269"/>
                  </a:lnTo>
                  <a:lnTo>
                    <a:pt x="897" y="75"/>
                  </a:lnTo>
                  <a:lnTo>
                    <a:pt x="897" y="72"/>
                  </a:lnTo>
                  <a:lnTo>
                    <a:pt x="896" y="68"/>
                  </a:lnTo>
                  <a:lnTo>
                    <a:pt x="895" y="66"/>
                  </a:lnTo>
                  <a:lnTo>
                    <a:pt x="893" y="64"/>
                  </a:lnTo>
                  <a:lnTo>
                    <a:pt x="891" y="62"/>
                  </a:lnTo>
                  <a:lnTo>
                    <a:pt x="888" y="61"/>
                  </a:lnTo>
                  <a:lnTo>
                    <a:pt x="885" y="60"/>
                  </a:lnTo>
                  <a:lnTo>
                    <a:pt x="882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08" name="Полилиния 4410">
              <a:extLst>
                <a:ext uri="{FF2B5EF4-FFF2-40B4-BE49-F238E27FC236}">
                  <a16:creationId xmlns:a16="http://schemas.microsoft.com/office/drawing/2014/main" id="{E672689E-8BB5-4FC8-8EED-1F31B5024C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13272" y="4867979"/>
              <a:ext cx="284163" cy="188913"/>
            </a:xfrm>
            <a:custGeom>
              <a:avLst/>
              <a:gdLst>
                <a:gd name="T0" fmla="*/ 82 w 897"/>
                <a:gd name="T1" fmla="*/ 298 h 599"/>
                <a:gd name="T2" fmla="*/ 75 w 897"/>
                <a:gd name="T3" fmla="*/ 288 h 599"/>
                <a:gd name="T4" fmla="*/ 77 w 897"/>
                <a:gd name="T5" fmla="*/ 276 h 599"/>
                <a:gd name="T6" fmla="*/ 87 w 897"/>
                <a:gd name="T7" fmla="*/ 270 h 599"/>
                <a:gd name="T8" fmla="*/ 90 w 897"/>
                <a:gd name="T9" fmla="*/ 150 h 599"/>
                <a:gd name="T10" fmla="*/ 80 w 897"/>
                <a:gd name="T11" fmla="*/ 146 h 599"/>
                <a:gd name="T12" fmla="*/ 75 w 897"/>
                <a:gd name="T13" fmla="*/ 135 h 599"/>
                <a:gd name="T14" fmla="*/ 80 w 897"/>
                <a:gd name="T15" fmla="*/ 125 h 599"/>
                <a:gd name="T16" fmla="*/ 90 w 897"/>
                <a:gd name="T17" fmla="*/ 120 h 599"/>
                <a:gd name="T18" fmla="*/ 210 w 897"/>
                <a:gd name="T19" fmla="*/ 51 h 599"/>
                <a:gd name="T20" fmla="*/ 219 w 897"/>
                <a:gd name="T21" fmla="*/ 42 h 599"/>
                <a:gd name="T22" fmla="*/ 230 w 897"/>
                <a:gd name="T23" fmla="*/ 42 h 599"/>
                <a:gd name="T24" fmla="*/ 238 w 897"/>
                <a:gd name="T25" fmla="*/ 51 h 599"/>
                <a:gd name="T26" fmla="*/ 419 w 897"/>
                <a:gd name="T27" fmla="*/ 120 h 599"/>
                <a:gd name="T28" fmla="*/ 421 w 897"/>
                <a:gd name="T29" fmla="*/ 48 h 599"/>
                <a:gd name="T30" fmla="*/ 430 w 897"/>
                <a:gd name="T31" fmla="*/ 41 h 599"/>
                <a:gd name="T32" fmla="*/ 442 w 897"/>
                <a:gd name="T33" fmla="*/ 44 h 599"/>
                <a:gd name="T34" fmla="*/ 449 w 897"/>
                <a:gd name="T35" fmla="*/ 53 h 599"/>
                <a:gd name="T36" fmla="*/ 628 w 897"/>
                <a:gd name="T37" fmla="*/ 56 h 599"/>
                <a:gd name="T38" fmla="*/ 633 w 897"/>
                <a:gd name="T39" fmla="*/ 45 h 599"/>
                <a:gd name="T40" fmla="*/ 643 w 897"/>
                <a:gd name="T41" fmla="*/ 41 h 599"/>
                <a:gd name="T42" fmla="*/ 653 w 897"/>
                <a:gd name="T43" fmla="*/ 45 h 599"/>
                <a:gd name="T44" fmla="*/ 658 w 897"/>
                <a:gd name="T45" fmla="*/ 56 h 599"/>
                <a:gd name="T46" fmla="*/ 812 w 897"/>
                <a:gd name="T47" fmla="*/ 121 h 599"/>
                <a:gd name="T48" fmla="*/ 821 w 897"/>
                <a:gd name="T49" fmla="*/ 130 h 599"/>
                <a:gd name="T50" fmla="*/ 821 w 897"/>
                <a:gd name="T51" fmla="*/ 142 h 599"/>
                <a:gd name="T52" fmla="*/ 812 w 897"/>
                <a:gd name="T53" fmla="*/ 149 h 599"/>
                <a:gd name="T54" fmla="*/ 658 w 897"/>
                <a:gd name="T55" fmla="*/ 270 h 599"/>
                <a:gd name="T56" fmla="*/ 815 w 897"/>
                <a:gd name="T57" fmla="*/ 272 h 599"/>
                <a:gd name="T58" fmla="*/ 821 w 897"/>
                <a:gd name="T59" fmla="*/ 282 h 599"/>
                <a:gd name="T60" fmla="*/ 819 w 897"/>
                <a:gd name="T61" fmla="*/ 294 h 599"/>
                <a:gd name="T62" fmla="*/ 809 w 897"/>
                <a:gd name="T63" fmla="*/ 300 h 599"/>
                <a:gd name="T64" fmla="*/ 807 w 897"/>
                <a:gd name="T65" fmla="*/ 420 h 599"/>
                <a:gd name="T66" fmla="*/ 818 w 897"/>
                <a:gd name="T67" fmla="*/ 424 h 599"/>
                <a:gd name="T68" fmla="*/ 822 w 897"/>
                <a:gd name="T69" fmla="*/ 435 h 599"/>
                <a:gd name="T70" fmla="*/ 818 w 897"/>
                <a:gd name="T71" fmla="*/ 446 h 599"/>
                <a:gd name="T72" fmla="*/ 807 w 897"/>
                <a:gd name="T73" fmla="*/ 450 h 599"/>
                <a:gd name="T74" fmla="*/ 656 w 897"/>
                <a:gd name="T75" fmla="*/ 515 h 599"/>
                <a:gd name="T76" fmla="*/ 649 w 897"/>
                <a:gd name="T77" fmla="*/ 523 h 599"/>
                <a:gd name="T78" fmla="*/ 637 w 897"/>
                <a:gd name="T79" fmla="*/ 523 h 599"/>
                <a:gd name="T80" fmla="*/ 629 w 897"/>
                <a:gd name="T81" fmla="*/ 515 h 599"/>
                <a:gd name="T82" fmla="*/ 449 w 897"/>
                <a:gd name="T83" fmla="*/ 450 h 599"/>
                <a:gd name="T84" fmla="*/ 445 w 897"/>
                <a:gd name="T85" fmla="*/ 517 h 599"/>
                <a:gd name="T86" fmla="*/ 437 w 897"/>
                <a:gd name="T87" fmla="*/ 524 h 599"/>
                <a:gd name="T88" fmla="*/ 425 w 897"/>
                <a:gd name="T89" fmla="*/ 521 h 599"/>
                <a:gd name="T90" fmla="*/ 419 w 897"/>
                <a:gd name="T91" fmla="*/ 512 h 599"/>
                <a:gd name="T92" fmla="*/ 239 w 897"/>
                <a:gd name="T93" fmla="*/ 509 h 599"/>
                <a:gd name="T94" fmla="*/ 235 w 897"/>
                <a:gd name="T95" fmla="*/ 519 h 599"/>
                <a:gd name="T96" fmla="*/ 224 w 897"/>
                <a:gd name="T97" fmla="*/ 524 h 599"/>
                <a:gd name="T98" fmla="*/ 213 w 897"/>
                <a:gd name="T99" fmla="*/ 519 h 599"/>
                <a:gd name="T100" fmla="*/ 209 w 897"/>
                <a:gd name="T101" fmla="*/ 509 h 599"/>
                <a:gd name="T102" fmla="*/ 85 w 897"/>
                <a:gd name="T103" fmla="*/ 449 h 599"/>
                <a:gd name="T104" fmla="*/ 76 w 897"/>
                <a:gd name="T105" fmla="*/ 440 h 599"/>
                <a:gd name="T106" fmla="*/ 76 w 897"/>
                <a:gd name="T107" fmla="*/ 428 h 599"/>
                <a:gd name="T108" fmla="*/ 85 w 897"/>
                <a:gd name="T109" fmla="*/ 421 h 599"/>
                <a:gd name="T110" fmla="*/ 209 w 897"/>
                <a:gd name="T111" fmla="*/ 300 h 599"/>
                <a:gd name="T112" fmla="*/ 1 w 897"/>
                <a:gd name="T113" fmla="*/ 590 h 599"/>
                <a:gd name="T114" fmla="*/ 9 w 897"/>
                <a:gd name="T115" fmla="*/ 597 h 599"/>
                <a:gd name="T116" fmla="*/ 885 w 897"/>
                <a:gd name="T117" fmla="*/ 599 h 599"/>
                <a:gd name="T118" fmla="*/ 895 w 897"/>
                <a:gd name="T119" fmla="*/ 592 h 599"/>
                <a:gd name="T120" fmla="*/ 897 w 897"/>
                <a:gd name="T121" fmla="*/ 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97" h="599">
                  <a:moveTo>
                    <a:pt x="90" y="300"/>
                  </a:moveTo>
                  <a:lnTo>
                    <a:pt x="87" y="300"/>
                  </a:lnTo>
                  <a:lnTo>
                    <a:pt x="85" y="299"/>
                  </a:lnTo>
                  <a:lnTo>
                    <a:pt x="82" y="298"/>
                  </a:lnTo>
                  <a:lnTo>
                    <a:pt x="80" y="296"/>
                  </a:lnTo>
                  <a:lnTo>
                    <a:pt x="77" y="294"/>
                  </a:lnTo>
                  <a:lnTo>
                    <a:pt x="76" y="291"/>
                  </a:lnTo>
                  <a:lnTo>
                    <a:pt x="75" y="288"/>
                  </a:lnTo>
                  <a:lnTo>
                    <a:pt x="75" y="285"/>
                  </a:lnTo>
                  <a:lnTo>
                    <a:pt x="75" y="282"/>
                  </a:lnTo>
                  <a:lnTo>
                    <a:pt x="76" y="280"/>
                  </a:lnTo>
                  <a:lnTo>
                    <a:pt x="77" y="276"/>
                  </a:lnTo>
                  <a:lnTo>
                    <a:pt x="80" y="274"/>
                  </a:lnTo>
                  <a:lnTo>
                    <a:pt x="82" y="272"/>
                  </a:lnTo>
                  <a:lnTo>
                    <a:pt x="85" y="271"/>
                  </a:lnTo>
                  <a:lnTo>
                    <a:pt x="87" y="270"/>
                  </a:lnTo>
                  <a:lnTo>
                    <a:pt x="90" y="270"/>
                  </a:lnTo>
                  <a:lnTo>
                    <a:pt x="209" y="270"/>
                  </a:lnTo>
                  <a:lnTo>
                    <a:pt x="209" y="150"/>
                  </a:lnTo>
                  <a:lnTo>
                    <a:pt x="90" y="150"/>
                  </a:lnTo>
                  <a:lnTo>
                    <a:pt x="87" y="150"/>
                  </a:lnTo>
                  <a:lnTo>
                    <a:pt x="85" y="149"/>
                  </a:lnTo>
                  <a:lnTo>
                    <a:pt x="82" y="148"/>
                  </a:lnTo>
                  <a:lnTo>
                    <a:pt x="80" y="146"/>
                  </a:lnTo>
                  <a:lnTo>
                    <a:pt x="77" y="144"/>
                  </a:lnTo>
                  <a:lnTo>
                    <a:pt x="76" y="142"/>
                  </a:lnTo>
                  <a:lnTo>
                    <a:pt x="75" y="138"/>
                  </a:lnTo>
                  <a:lnTo>
                    <a:pt x="75" y="135"/>
                  </a:lnTo>
                  <a:lnTo>
                    <a:pt x="75" y="132"/>
                  </a:lnTo>
                  <a:lnTo>
                    <a:pt x="76" y="130"/>
                  </a:lnTo>
                  <a:lnTo>
                    <a:pt x="77" y="128"/>
                  </a:lnTo>
                  <a:lnTo>
                    <a:pt x="80" y="125"/>
                  </a:lnTo>
                  <a:lnTo>
                    <a:pt x="82" y="123"/>
                  </a:lnTo>
                  <a:lnTo>
                    <a:pt x="85" y="121"/>
                  </a:lnTo>
                  <a:lnTo>
                    <a:pt x="87" y="120"/>
                  </a:lnTo>
                  <a:lnTo>
                    <a:pt x="90" y="120"/>
                  </a:lnTo>
                  <a:lnTo>
                    <a:pt x="209" y="120"/>
                  </a:lnTo>
                  <a:lnTo>
                    <a:pt x="209" y="56"/>
                  </a:lnTo>
                  <a:lnTo>
                    <a:pt x="210" y="53"/>
                  </a:lnTo>
                  <a:lnTo>
                    <a:pt x="210" y="51"/>
                  </a:lnTo>
                  <a:lnTo>
                    <a:pt x="212" y="48"/>
                  </a:lnTo>
                  <a:lnTo>
                    <a:pt x="213" y="45"/>
                  </a:lnTo>
                  <a:lnTo>
                    <a:pt x="215" y="44"/>
                  </a:lnTo>
                  <a:lnTo>
                    <a:pt x="219" y="42"/>
                  </a:lnTo>
                  <a:lnTo>
                    <a:pt x="221" y="41"/>
                  </a:lnTo>
                  <a:lnTo>
                    <a:pt x="224" y="41"/>
                  </a:lnTo>
                  <a:lnTo>
                    <a:pt x="227" y="41"/>
                  </a:lnTo>
                  <a:lnTo>
                    <a:pt x="230" y="42"/>
                  </a:lnTo>
                  <a:lnTo>
                    <a:pt x="233" y="44"/>
                  </a:lnTo>
                  <a:lnTo>
                    <a:pt x="235" y="45"/>
                  </a:lnTo>
                  <a:lnTo>
                    <a:pt x="237" y="48"/>
                  </a:lnTo>
                  <a:lnTo>
                    <a:pt x="238" y="51"/>
                  </a:lnTo>
                  <a:lnTo>
                    <a:pt x="239" y="53"/>
                  </a:lnTo>
                  <a:lnTo>
                    <a:pt x="239" y="56"/>
                  </a:lnTo>
                  <a:lnTo>
                    <a:pt x="239" y="120"/>
                  </a:lnTo>
                  <a:lnTo>
                    <a:pt x="419" y="120"/>
                  </a:lnTo>
                  <a:lnTo>
                    <a:pt x="419" y="56"/>
                  </a:lnTo>
                  <a:lnTo>
                    <a:pt x="419" y="53"/>
                  </a:lnTo>
                  <a:lnTo>
                    <a:pt x="420" y="51"/>
                  </a:lnTo>
                  <a:lnTo>
                    <a:pt x="421" y="48"/>
                  </a:lnTo>
                  <a:lnTo>
                    <a:pt x="423" y="45"/>
                  </a:lnTo>
                  <a:lnTo>
                    <a:pt x="425" y="44"/>
                  </a:lnTo>
                  <a:lnTo>
                    <a:pt x="427" y="42"/>
                  </a:lnTo>
                  <a:lnTo>
                    <a:pt x="430" y="41"/>
                  </a:lnTo>
                  <a:lnTo>
                    <a:pt x="434" y="41"/>
                  </a:lnTo>
                  <a:lnTo>
                    <a:pt x="437" y="41"/>
                  </a:lnTo>
                  <a:lnTo>
                    <a:pt x="439" y="42"/>
                  </a:lnTo>
                  <a:lnTo>
                    <a:pt x="442" y="44"/>
                  </a:lnTo>
                  <a:lnTo>
                    <a:pt x="444" y="45"/>
                  </a:lnTo>
                  <a:lnTo>
                    <a:pt x="445" y="48"/>
                  </a:lnTo>
                  <a:lnTo>
                    <a:pt x="448" y="51"/>
                  </a:lnTo>
                  <a:lnTo>
                    <a:pt x="449" y="53"/>
                  </a:lnTo>
                  <a:lnTo>
                    <a:pt x="449" y="56"/>
                  </a:lnTo>
                  <a:lnTo>
                    <a:pt x="449" y="120"/>
                  </a:lnTo>
                  <a:lnTo>
                    <a:pt x="628" y="120"/>
                  </a:lnTo>
                  <a:lnTo>
                    <a:pt x="628" y="56"/>
                  </a:lnTo>
                  <a:lnTo>
                    <a:pt x="628" y="53"/>
                  </a:lnTo>
                  <a:lnTo>
                    <a:pt x="629" y="51"/>
                  </a:lnTo>
                  <a:lnTo>
                    <a:pt x="631" y="48"/>
                  </a:lnTo>
                  <a:lnTo>
                    <a:pt x="633" y="45"/>
                  </a:lnTo>
                  <a:lnTo>
                    <a:pt x="635" y="44"/>
                  </a:lnTo>
                  <a:lnTo>
                    <a:pt x="637" y="42"/>
                  </a:lnTo>
                  <a:lnTo>
                    <a:pt x="640" y="41"/>
                  </a:lnTo>
                  <a:lnTo>
                    <a:pt x="643" y="41"/>
                  </a:lnTo>
                  <a:lnTo>
                    <a:pt x="646" y="41"/>
                  </a:lnTo>
                  <a:lnTo>
                    <a:pt x="649" y="42"/>
                  </a:lnTo>
                  <a:lnTo>
                    <a:pt x="651" y="44"/>
                  </a:lnTo>
                  <a:lnTo>
                    <a:pt x="653" y="45"/>
                  </a:lnTo>
                  <a:lnTo>
                    <a:pt x="655" y="48"/>
                  </a:lnTo>
                  <a:lnTo>
                    <a:pt x="656" y="51"/>
                  </a:lnTo>
                  <a:lnTo>
                    <a:pt x="657" y="53"/>
                  </a:lnTo>
                  <a:lnTo>
                    <a:pt x="658" y="56"/>
                  </a:lnTo>
                  <a:lnTo>
                    <a:pt x="658" y="120"/>
                  </a:lnTo>
                  <a:lnTo>
                    <a:pt x="807" y="120"/>
                  </a:lnTo>
                  <a:lnTo>
                    <a:pt x="809" y="120"/>
                  </a:lnTo>
                  <a:lnTo>
                    <a:pt x="812" y="121"/>
                  </a:lnTo>
                  <a:lnTo>
                    <a:pt x="815" y="123"/>
                  </a:lnTo>
                  <a:lnTo>
                    <a:pt x="818" y="125"/>
                  </a:lnTo>
                  <a:lnTo>
                    <a:pt x="819" y="128"/>
                  </a:lnTo>
                  <a:lnTo>
                    <a:pt x="821" y="130"/>
                  </a:lnTo>
                  <a:lnTo>
                    <a:pt x="821" y="132"/>
                  </a:lnTo>
                  <a:lnTo>
                    <a:pt x="822" y="135"/>
                  </a:lnTo>
                  <a:lnTo>
                    <a:pt x="821" y="138"/>
                  </a:lnTo>
                  <a:lnTo>
                    <a:pt x="821" y="142"/>
                  </a:lnTo>
                  <a:lnTo>
                    <a:pt x="819" y="144"/>
                  </a:lnTo>
                  <a:lnTo>
                    <a:pt x="818" y="146"/>
                  </a:lnTo>
                  <a:lnTo>
                    <a:pt x="815" y="148"/>
                  </a:lnTo>
                  <a:lnTo>
                    <a:pt x="812" y="149"/>
                  </a:lnTo>
                  <a:lnTo>
                    <a:pt x="809" y="150"/>
                  </a:lnTo>
                  <a:lnTo>
                    <a:pt x="807" y="150"/>
                  </a:lnTo>
                  <a:lnTo>
                    <a:pt x="658" y="150"/>
                  </a:lnTo>
                  <a:lnTo>
                    <a:pt x="658" y="270"/>
                  </a:lnTo>
                  <a:lnTo>
                    <a:pt x="807" y="270"/>
                  </a:lnTo>
                  <a:lnTo>
                    <a:pt x="809" y="270"/>
                  </a:lnTo>
                  <a:lnTo>
                    <a:pt x="812" y="271"/>
                  </a:lnTo>
                  <a:lnTo>
                    <a:pt x="815" y="272"/>
                  </a:lnTo>
                  <a:lnTo>
                    <a:pt x="818" y="274"/>
                  </a:lnTo>
                  <a:lnTo>
                    <a:pt x="819" y="276"/>
                  </a:lnTo>
                  <a:lnTo>
                    <a:pt x="821" y="280"/>
                  </a:lnTo>
                  <a:lnTo>
                    <a:pt x="821" y="282"/>
                  </a:lnTo>
                  <a:lnTo>
                    <a:pt x="822" y="285"/>
                  </a:lnTo>
                  <a:lnTo>
                    <a:pt x="821" y="288"/>
                  </a:lnTo>
                  <a:lnTo>
                    <a:pt x="821" y="291"/>
                  </a:lnTo>
                  <a:lnTo>
                    <a:pt x="819" y="294"/>
                  </a:lnTo>
                  <a:lnTo>
                    <a:pt x="818" y="296"/>
                  </a:lnTo>
                  <a:lnTo>
                    <a:pt x="815" y="298"/>
                  </a:lnTo>
                  <a:lnTo>
                    <a:pt x="812" y="299"/>
                  </a:lnTo>
                  <a:lnTo>
                    <a:pt x="809" y="300"/>
                  </a:lnTo>
                  <a:lnTo>
                    <a:pt x="807" y="300"/>
                  </a:lnTo>
                  <a:lnTo>
                    <a:pt x="658" y="300"/>
                  </a:lnTo>
                  <a:lnTo>
                    <a:pt x="658" y="420"/>
                  </a:lnTo>
                  <a:lnTo>
                    <a:pt x="807" y="420"/>
                  </a:lnTo>
                  <a:lnTo>
                    <a:pt x="809" y="420"/>
                  </a:lnTo>
                  <a:lnTo>
                    <a:pt x="812" y="421"/>
                  </a:lnTo>
                  <a:lnTo>
                    <a:pt x="815" y="422"/>
                  </a:lnTo>
                  <a:lnTo>
                    <a:pt x="818" y="424"/>
                  </a:lnTo>
                  <a:lnTo>
                    <a:pt x="819" y="426"/>
                  </a:lnTo>
                  <a:lnTo>
                    <a:pt x="821" y="428"/>
                  </a:lnTo>
                  <a:lnTo>
                    <a:pt x="821" y="432"/>
                  </a:lnTo>
                  <a:lnTo>
                    <a:pt x="822" y="435"/>
                  </a:lnTo>
                  <a:lnTo>
                    <a:pt x="821" y="438"/>
                  </a:lnTo>
                  <a:lnTo>
                    <a:pt x="821" y="440"/>
                  </a:lnTo>
                  <a:lnTo>
                    <a:pt x="819" y="443"/>
                  </a:lnTo>
                  <a:lnTo>
                    <a:pt x="818" y="446"/>
                  </a:lnTo>
                  <a:lnTo>
                    <a:pt x="815" y="447"/>
                  </a:lnTo>
                  <a:lnTo>
                    <a:pt x="812" y="449"/>
                  </a:lnTo>
                  <a:lnTo>
                    <a:pt x="809" y="449"/>
                  </a:lnTo>
                  <a:lnTo>
                    <a:pt x="807" y="450"/>
                  </a:lnTo>
                  <a:lnTo>
                    <a:pt x="658" y="450"/>
                  </a:lnTo>
                  <a:lnTo>
                    <a:pt x="658" y="509"/>
                  </a:lnTo>
                  <a:lnTo>
                    <a:pt x="657" y="512"/>
                  </a:lnTo>
                  <a:lnTo>
                    <a:pt x="656" y="515"/>
                  </a:lnTo>
                  <a:lnTo>
                    <a:pt x="655" y="517"/>
                  </a:lnTo>
                  <a:lnTo>
                    <a:pt x="653" y="519"/>
                  </a:lnTo>
                  <a:lnTo>
                    <a:pt x="651" y="521"/>
                  </a:lnTo>
                  <a:lnTo>
                    <a:pt x="649" y="523"/>
                  </a:lnTo>
                  <a:lnTo>
                    <a:pt x="646" y="524"/>
                  </a:lnTo>
                  <a:lnTo>
                    <a:pt x="643" y="524"/>
                  </a:lnTo>
                  <a:lnTo>
                    <a:pt x="640" y="524"/>
                  </a:lnTo>
                  <a:lnTo>
                    <a:pt x="637" y="523"/>
                  </a:lnTo>
                  <a:lnTo>
                    <a:pt x="635" y="521"/>
                  </a:lnTo>
                  <a:lnTo>
                    <a:pt x="633" y="519"/>
                  </a:lnTo>
                  <a:lnTo>
                    <a:pt x="631" y="517"/>
                  </a:lnTo>
                  <a:lnTo>
                    <a:pt x="629" y="515"/>
                  </a:lnTo>
                  <a:lnTo>
                    <a:pt x="628" y="512"/>
                  </a:lnTo>
                  <a:lnTo>
                    <a:pt x="628" y="509"/>
                  </a:lnTo>
                  <a:lnTo>
                    <a:pt x="628" y="450"/>
                  </a:lnTo>
                  <a:lnTo>
                    <a:pt x="449" y="450"/>
                  </a:lnTo>
                  <a:lnTo>
                    <a:pt x="449" y="509"/>
                  </a:lnTo>
                  <a:lnTo>
                    <a:pt x="449" y="512"/>
                  </a:lnTo>
                  <a:lnTo>
                    <a:pt x="448" y="515"/>
                  </a:lnTo>
                  <a:lnTo>
                    <a:pt x="445" y="517"/>
                  </a:lnTo>
                  <a:lnTo>
                    <a:pt x="444" y="519"/>
                  </a:lnTo>
                  <a:lnTo>
                    <a:pt x="442" y="521"/>
                  </a:lnTo>
                  <a:lnTo>
                    <a:pt x="439" y="523"/>
                  </a:lnTo>
                  <a:lnTo>
                    <a:pt x="437" y="524"/>
                  </a:lnTo>
                  <a:lnTo>
                    <a:pt x="434" y="524"/>
                  </a:lnTo>
                  <a:lnTo>
                    <a:pt x="430" y="524"/>
                  </a:lnTo>
                  <a:lnTo>
                    <a:pt x="427" y="523"/>
                  </a:lnTo>
                  <a:lnTo>
                    <a:pt x="425" y="521"/>
                  </a:lnTo>
                  <a:lnTo>
                    <a:pt x="423" y="519"/>
                  </a:lnTo>
                  <a:lnTo>
                    <a:pt x="421" y="517"/>
                  </a:lnTo>
                  <a:lnTo>
                    <a:pt x="420" y="515"/>
                  </a:lnTo>
                  <a:lnTo>
                    <a:pt x="419" y="512"/>
                  </a:lnTo>
                  <a:lnTo>
                    <a:pt x="419" y="509"/>
                  </a:lnTo>
                  <a:lnTo>
                    <a:pt x="419" y="450"/>
                  </a:lnTo>
                  <a:lnTo>
                    <a:pt x="239" y="450"/>
                  </a:lnTo>
                  <a:lnTo>
                    <a:pt x="239" y="509"/>
                  </a:lnTo>
                  <a:lnTo>
                    <a:pt x="239" y="512"/>
                  </a:lnTo>
                  <a:lnTo>
                    <a:pt x="238" y="515"/>
                  </a:lnTo>
                  <a:lnTo>
                    <a:pt x="237" y="517"/>
                  </a:lnTo>
                  <a:lnTo>
                    <a:pt x="235" y="519"/>
                  </a:lnTo>
                  <a:lnTo>
                    <a:pt x="233" y="521"/>
                  </a:lnTo>
                  <a:lnTo>
                    <a:pt x="230" y="523"/>
                  </a:lnTo>
                  <a:lnTo>
                    <a:pt x="227" y="524"/>
                  </a:lnTo>
                  <a:lnTo>
                    <a:pt x="224" y="524"/>
                  </a:lnTo>
                  <a:lnTo>
                    <a:pt x="221" y="524"/>
                  </a:lnTo>
                  <a:lnTo>
                    <a:pt x="219" y="523"/>
                  </a:lnTo>
                  <a:lnTo>
                    <a:pt x="215" y="521"/>
                  </a:lnTo>
                  <a:lnTo>
                    <a:pt x="213" y="519"/>
                  </a:lnTo>
                  <a:lnTo>
                    <a:pt x="212" y="517"/>
                  </a:lnTo>
                  <a:lnTo>
                    <a:pt x="210" y="515"/>
                  </a:lnTo>
                  <a:lnTo>
                    <a:pt x="210" y="512"/>
                  </a:lnTo>
                  <a:lnTo>
                    <a:pt x="209" y="509"/>
                  </a:lnTo>
                  <a:lnTo>
                    <a:pt x="209" y="450"/>
                  </a:lnTo>
                  <a:lnTo>
                    <a:pt x="90" y="450"/>
                  </a:lnTo>
                  <a:lnTo>
                    <a:pt x="87" y="449"/>
                  </a:lnTo>
                  <a:lnTo>
                    <a:pt x="85" y="449"/>
                  </a:lnTo>
                  <a:lnTo>
                    <a:pt x="82" y="447"/>
                  </a:lnTo>
                  <a:lnTo>
                    <a:pt x="80" y="446"/>
                  </a:lnTo>
                  <a:lnTo>
                    <a:pt x="77" y="443"/>
                  </a:lnTo>
                  <a:lnTo>
                    <a:pt x="76" y="440"/>
                  </a:lnTo>
                  <a:lnTo>
                    <a:pt x="75" y="438"/>
                  </a:lnTo>
                  <a:lnTo>
                    <a:pt x="75" y="435"/>
                  </a:lnTo>
                  <a:lnTo>
                    <a:pt x="75" y="432"/>
                  </a:lnTo>
                  <a:lnTo>
                    <a:pt x="76" y="428"/>
                  </a:lnTo>
                  <a:lnTo>
                    <a:pt x="77" y="426"/>
                  </a:lnTo>
                  <a:lnTo>
                    <a:pt x="80" y="424"/>
                  </a:lnTo>
                  <a:lnTo>
                    <a:pt x="82" y="422"/>
                  </a:lnTo>
                  <a:lnTo>
                    <a:pt x="85" y="421"/>
                  </a:lnTo>
                  <a:lnTo>
                    <a:pt x="87" y="420"/>
                  </a:lnTo>
                  <a:lnTo>
                    <a:pt x="90" y="420"/>
                  </a:lnTo>
                  <a:lnTo>
                    <a:pt x="209" y="420"/>
                  </a:lnTo>
                  <a:lnTo>
                    <a:pt x="209" y="300"/>
                  </a:lnTo>
                  <a:lnTo>
                    <a:pt x="90" y="300"/>
                  </a:lnTo>
                  <a:close/>
                  <a:moveTo>
                    <a:pt x="0" y="584"/>
                  </a:moveTo>
                  <a:lnTo>
                    <a:pt x="0" y="587"/>
                  </a:lnTo>
                  <a:lnTo>
                    <a:pt x="1" y="590"/>
                  </a:lnTo>
                  <a:lnTo>
                    <a:pt x="2" y="592"/>
                  </a:lnTo>
                  <a:lnTo>
                    <a:pt x="5" y="594"/>
                  </a:lnTo>
                  <a:lnTo>
                    <a:pt x="7" y="596"/>
                  </a:lnTo>
                  <a:lnTo>
                    <a:pt x="9" y="597"/>
                  </a:lnTo>
                  <a:lnTo>
                    <a:pt x="12" y="599"/>
                  </a:lnTo>
                  <a:lnTo>
                    <a:pt x="15" y="599"/>
                  </a:lnTo>
                  <a:lnTo>
                    <a:pt x="882" y="599"/>
                  </a:lnTo>
                  <a:lnTo>
                    <a:pt x="885" y="599"/>
                  </a:lnTo>
                  <a:lnTo>
                    <a:pt x="888" y="597"/>
                  </a:lnTo>
                  <a:lnTo>
                    <a:pt x="891" y="596"/>
                  </a:lnTo>
                  <a:lnTo>
                    <a:pt x="893" y="594"/>
                  </a:lnTo>
                  <a:lnTo>
                    <a:pt x="895" y="592"/>
                  </a:lnTo>
                  <a:lnTo>
                    <a:pt x="896" y="590"/>
                  </a:lnTo>
                  <a:lnTo>
                    <a:pt x="897" y="587"/>
                  </a:lnTo>
                  <a:lnTo>
                    <a:pt x="897" y="584"/>
                  </a:lnTo>
                  <a:lnTo>
                    <a:pt x="897" y="0"/>
                  </a:lnTo>
                  <a:lnTo>
                    <a:pt x="0" y="0"/>
                  </a:lnTo>
                  <a:lnTo>
                    <a:pt x="0" y="5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</p:grp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4778324"/>
              </p:ext>
            </p:extLst>
          </p:nvPr>
        </p:nvGraphicFramePr>
        <p:xfrm>
          <a:off x="233679" y="3447390"/>
          <a:ext cx="11508378" cy="3291840"/>
        </p:xfrm>
        <a:graphic>
          <a:graphicData uri="http://schemas.openxmlformats.org/drawingml/2006/table">
            <a:tbl>
              <a:tblPr firstRow="1" firstCol="1" bandRow="1">
                <a:tableStyleId>{793D81CF-94F2-401A-BA57-92F5A7B2D0C5}</a:tableStyleId>
              </a:tblPr>
              <a:tblGrid>
                <a:gridCol w="11508378">
                  <a:extLst>
                    <a:ext uri="{9D8B030D-6E8A-4147-A177-3AD203B41FA5}">
                      <a16:colId xmlns:a16="http://schemas.microsoft.com/office/drawing/2014/main" val="2238434521"/>
                    </a:ext>
                  </a:extLst>
                </a:gridCol>
              </a:tblGrid>
              <a:tr h="2921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Высокий уровень: умеет пользоваться терминами финансовой грамотности, принимает эффективное решение по управлению личными финансами, отражает имеющиеся знания в игровой деятельности в сфере экономики, способен стремиться к </a:t>
                      </a:r>
                      <a:r>
                        <a:rPr lang="ru-RU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торгово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финансовым взаимоотношениям для достижения поставленной цели.</a:t>
                      </a:r>
                      <a:endParaRPr lang="ru-RU" sz="1600" dirty="0">
                        <a:solidFill>
                          <a:schemeClr val="tx1">
                            <a:lumMod val="20000"/>
                            <a:lumOff val="8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:a16="http://schemas.microsoft.com/office/drawing/2014/main" val="3403760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уровень: имеют представление о некоторых терминах финансовой грамотности, но не всегда могут их применять, наблюдается неустойчивый интерес к сотрудничеству, нечёткие и поверхностные знания и умения правильно вести себя в реальных жизненных ситуациях, носящих экономический характер (покупка в продовольственном магазине).</a:t>
                      </a:r>
                      <a:endParaRPr lang="ru-RU" sz="1600" dirty="0">
                        <a:solidFill>
                          <a:schemeClr val="tx1">
                            <a:lumMod val="20000"/>
                            <a:lumOff val="8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:a16="http://schemas.microsoft.com/office/drawing/2014/main" val="8338690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Низкий уровень: ученик не может объяснить термины финансовой грамотности, не проявляет интереса к самостоятельному приобретению необходимых в быту продовольственных товаров их рациональному применению, не </a:t>
                      </a:r>
                      <a:r>
                        <a:rPr lang="ru-RU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сколен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 бережному отношению к бюджету, нерациональное расходование карманных денег.</a:t>
                      </a:r>
                      <a:endParaRPr lang="ru-RU" sz="1600" dirty="0">
                        <a:solidFill>
                          <a:schemeClr val="tx1">
                            <a:lumMod val="20000"/>
                            <a:lumOff val="8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:a16="http://schemas.microsoft.com/office/drawing/2014/main" val="948360043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0383" y="0"/>
            <a:ext cx="1908213" cy="17862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060" y="164485"/>
            <a:ext cx="8652444" cy="324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627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6" title="Изображение здания">
            <a:extLst>
              <a:ext uri="{FF2B5EF4-FFF2-40B4-BE49-F238E27FC236}">
                <a16:creationId xmlns:a16="http://schemas.microsoft.com/office/drawing/2014/main" id="{BA026684-ED32-4C82-8EFB-03E9E047EA3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0784" r="20784"/>
          <a:stretch>
            <a:fillRect/>
          </a:stretch>
        </p:blipFill>
        <p:spPr>
          <a:xfrm>
            <a:off x="901338" y="860944"/>
            <a:ext cx="5210584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</p:pic>
      <p:sp>
        <p:nvSpPr>
          <p:cNvPr id="19" name="Шестиугольник 18" descr="Сплошной темный шестиугольник в центре изображения">
            <a:extLst>
              <a:ext uri="{FF2B5EF4-FFF2-40B4-BE49-F238E27FC236}">
                <a16:creationId xmlns:a16="http://schemas.microsoft.com/office/drawing/2014/main" id="{7CE8B54A-D8B2-498F-ACFB-31AC2DEB83FA}"/>
              </a:ext>
            </a:extLst>
          </p:cNvPr>
          <p:cNvSpPr/>
          <p:nvPr/>
        </p:nvSpPr>
        <p:spPr>
          <a:xfrm rot="16200000">
            <a:off x="2170250" y="2533447"/>
            <a:ext cx="2412998" cy="2080172"/>
          </a:xfrm>
          <a:prstGeom prst="hexagon">
            <a:avLst/>
          </a:prstGeom>
          <a:solidFill>
            <a:srgbClr val="001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8B6C5EAB-81FF-4827-A160-22F4363C61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0236" y="606248"/>
            <a:ext cx="5467935" cy="1616252"/>
          </a:xfrm>
        </p:spPr>
        <p:txBody>
          <a:bodyPr rtlCol="0"/>
          <a:lstStyle/>
          <a:p>
            <a:pPr algn="ctr" rt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вас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B6611344-9447-438E-873C-299AF4110B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22928" y="3284464"/>
            <a:ext cx="4614328" cy="289070"/>
          </a:xfrm>
        </p:spPr>
        <p:txBody>
          <a:bodyPr rtlCol="0"/>
          <a:lstStyle/>
          <a:p>
            <a:pPr rt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Бондарева Ольга Леонидовна,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Бойваленко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Елена Николаевна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7A3FB895-3D21-4707-8EDE-3F825906DE4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rtlCol="0"/>
          <a:lstStyle/>
          <a:p>
            <a:pPr rt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89511689325, 89134187253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A0B41C33-430D-4B31-A546-F8564691947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22928" y="4216669"/>
            <a:ext cx="5035243" cy="253731"/>
          </a:xfrm>
        </p:spPr>
        <p:txBody>
          <a:bodyPr rtlCol="0"/>
          <a:lstStyle/>
          <a:p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bondarewaolg.1970@mail.ru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elena-nikiforova0@rambler.ru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8104" y="2957784"/>
            <a:ext cx="1597290" cy="123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9557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ustom 14">
      <a:dk1>
        <a:srgbClr val="3F3F3F"/>
      </a:dk1>
      <a:lt1>
        <a:srgbClr val="FFFFFF"/>
      </a:lt1>
      <a:dk2>
        <a:srgbClr val="F2F2F2"/>
      </a:dk2>
      <a:lt2>
        <a:srgbClr val="A5A5A5"/>
      </a:lt2>
      <a:accent1>
        <a:srgbClr val="00194C"/>
      </a:accent1>
      <a:accent2>
        <a:srgbClr val="EAB200"/>
      </a:accent2>
      <a:accent3>
        <a:srgbClr val="F2F2F2"/>
      </a:accent3>
      <a:accent4>
        <a:srgbClr val="954F72"/>
      </a:accent4>
      <a:accent5>
        <a:srgbClr val="00843B"/>
      </a:accent5>
      <a:accent6>
        <a:srgbClr val="014067"/>
      </a:accent6>
      <a:hlink>
        <a:srgbClr val="00194C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740506_TF00951641.potx" id="{D61D9B98-77EB-4AFD-A5C1-4C81238E65A1}" vid="{ED9A72C6-E22F-4D0A-8A23-0B9FD3BEF397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74D15D6-87BC-477C-8E91-9F90829C2FC8}">
  <ds:schemaRefs>
    <ds:schemaRef ds:uri="http://schemas.microsoft.com/office/2006/metadata/properties"/>
    <ds:schemaRef ds:uri="6dc4bcd6-49db-4c07-9060-8acfc67cef9f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purl.org/dc/dcmitype/"/>
    <ds:schemaRef ds:uri="http://schemas.microsoft.com/sharepoint/v3"/>
    <ds:schemaRef ds:uri="http://purl.org/dc/elements/1.1/"/>
    <ds:schemaRef ds:uri="http://schemas.openxmlformats.org/package/2006/metadata/core-properties"/>
    <ds:schemaRef ds:uri="fb0879af-3eba-417a-a55a-ffe6dcd6ca77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19A80A7-0DD1-4CF4-ABD5-362A6549C5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79AA90D-A39D-4F83-B1BD-92099B1CAD0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668</Words>
  <Application>Microsoft Office PowerPoint</Application>
  <PresentationFormat>Широкоэкранный</PresentationFormat>
  <Paragraphs>84</Paragraphs>
  <Slides>9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8" baseType="lpstr">
      <vt:lpstr>Arial</vt:lpstr>
      <vt:lpstr>Arial Black</vt:lpstr>
      <vt:lpstr>Calibri</vt:lpstr>
      <vt:lpstr>Calibri Light</vt:lpstr>
      <vt:lpstr>CiscoSans ExtraLight</vt:lpstr>
      <vt:lpstr>Gill Sans SemiBold</vt:lpstr>
      <vt:lpstr>Times New Roman</vt:lpstr>
      <vt:lpstr>Wingdings</vt:lpstr>
      <vt:lpstr>Тема Office</vt:lpstr>
      <vt:lpstr>Методическая разработка урока  по формированию финансовой грамотности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Слайд 9 сбалансированной системы показателей</vt:lpstr>
      <vt:lpstr>Благодарим вас  за внимание!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2023-03-15T11:56:42Z</dcterms:created>
  <dcterms:modified xsi:type="dcterms:W3CDTF">2024-05-13T07:11:53Z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